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0f3a042b534e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09ed7d6b1644d2"/>
  </p:sldMasterIdLst>
  <p:sldIdLst>
    <p:sldId xmlns:r="http://schemas.openxmlformats.org/officeDocument/2006/relationships" id="256" r:id="Reed6339dfe644244"/>
    <p:sldId xmlns:r="http://schemas.openxmlformats.org/officeDocument/2006/relationships" id="257" r:id="R5f5b9c5199754fe5"/>
    <p:sldId xmlns:r="http://schemas.openxmlformats.org/officeDocument/2006/relationships" id="258" r:id="Rb4161facf146460f"/>
    <p:sldId xmlns:r="http://schemas.openxmlformats.org/officeDocument/2006/relationships" id="259" r:id="Rd3256894ce93475a"/>
    <p:sldId xmlns:r="http://schemas.openxmlformats.org/officeDocument/2006/relationships" id="260" r:id="Redf12d1c614b416b"/>
    <p:sldId xmlns:r="http://schemas.openxmlformats.org/officeDocument/2006/relationships" id="261" r:id="R188a4c022c5b467c"/>
    <p:sldId xmlns:r="http://schemas.openxmlformats.org/officeDocument/2006/relationships" id="262" r:id="Rc43ea7c4f38c41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09ed7d6b1644d2" /><Relationship Type="http://schemas.openxmlformats.org/officeDocument/2006/relationships/slide" Target="/ppt/slides/slide1.xml" Id="Reed6339dfe644244" /><Relationship Type="http://schemas.openxmlformats.org/officeDocument/2006/relationships/slide" Target="/ppt/slides/slide2.xml" Id="R5f5b9c5199754fe5" /><Relationship Type="http://schemas.openxmlformats.org/officeDocument/2006/relationships/slide" Target="/ppt/slides/slide3.xml" Id="Rb4161facf146460f" /><Relationship Type="http://schemas.openxmlformats.org/officeDocument/2006/relationships/slide" Target="/ppt/slides/slide4.xml" Id="Rd3256894ce93475a" /><Relationship Type="http://schemas.openxmlformats.org/officeDocument/2006/relationships/slide" Target="/ppt/slides/slide5.xml" Id="Redf12d1c614b416b" /><Relationship Type="http://schemas.openxmlformats.org/officeDocument/2006/relationships/slide" Target="/ppt/slides/slide6.xml" Id="R188a4c022c5b467c" /><Relationship Type="http://schemas.openxmlformats.org/officeDocument/2006/relationships/slide" Target="/ppt/slides/slide7.xml" Id="Rc43ea7c4f38c41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280e4f2e14a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b4529b232400e" /><Relationship Type="http://schemas.openxmlformats.org/officeDocument/2006/relationships/theme" Target="/ppt/slideMasters/theme/theme1.xml" Id="R437b2beb23f146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1b4529b232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11ded4550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2930aa33247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093a524c54e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49d0d94f144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ce85dcb5b46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22adfd3704c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67074dd3f41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RØNNING INDRELID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RØNNING INDRELID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120 899 553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121 167 555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JORUND ELISABETH RØNNING INDRELID  –  51,7 %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RØNNING INDRELID  –  24,1 %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ELISABETH RØNNING INDRELID  –  24,1 %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30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888 862 102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RØNNING INDRELID HOLDING AS</a:t>
            </a:r>
          </a:p>
        </p:txBody>
      </p:sp>
    </p:spTree>
  </p:cSld>
  <p:clrMapOvr>
    <a:masterClrMapping xmlns:a="http://schemas.openxmlformats.org/drawingml/2006/main"/>
  </p:clrMapOvr>
</p:sld>
</file>