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8bf5f6886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a0183d0cf4530"/>
  </p:sldMasterIdLst>
  <p:sldIdLst>
    <p:sldId xmlns:r="http://schemas.openxmlformats.org/officeDocument/2006/relationships" id="256" r:id="R4fcee3676de84d4b"/>
    <p:sldId xmlns:r="http://schemas.openxmlformats.org/officeDocument/2006/relationships" id="257" r:id="R8e438aafb7ca4025"/>
    <p:sldId xmlns:r="http://schemas.openxmlformats.org/officeDocument/2006/relationships" id="258" r:id="Re63eeae4eeb04754"/>
    <p:sldId xmlns:r="http://schemas.openxmlformats.org/officeDocument/2006/relationships" id="259" r:id="Re960117a09ea4ea1"/>
    <p:sldId xmlns:r="http://schemas.openxmlformats.org/officeDocument/2006/relationships" id="260" r:id="R3f10d524ae8e415e"/>
    <p:sldId xmlns:r="http://schemas.openxmlformats.org/officeDocument/2006/relationships" id="261" r:id="Rcd6916a86db141c7"/>
    <p:sldId xmlns:r="http://schemas.openxmlformats.org/officeDocument/2006/relationships" id="262" r:id="R0d113dc1817e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a0183d0cf4530" /><Relationship Type="http://schemas.openxmlformats.org/officeDocument/2006/relationships/slide" Target="/ppt/slides/slide1.xml" Id="R4fcee3676de84d4b" /><Relationship Type="http://schemas.openxmlformats.org/officeDocument/2006/relationships/slide" Target="/ppt/slides/slide2.xml" Id="R8e438aafb7ca4025" /><Relationship Type="http://schemas.openxmlformats.org/officeDocument/2006/relationships/slide" Target="/ppt/slides/slide3.xml" Id="Re63eeae4eeb04754" /><Relationship Type="http://schemas.openxmlformats.org/officeDocument/2006/relationships/slide" Target="/ppt/slides/slide4.xml" Id="Re960117a09ea4ea1" /><Relationship Type="http://schemas.openxmlformats.org/officeDocument/2006/relationships/slide" Target="/ppt/slides/slide5.xml" Id="R3f10d524ae8e415e" /><Relationship Type="http://schemas.openxmlformats.org/officeDocument/2006/relationships/slide" Target="/ppt/slides/slide6.xml" Id="Rcd6916a86db141c7" /><Relationship Type="http://schemas.openxmlformats.org/officeDocument/2006/relationships/slide" Target="/ppt/slides/slide7.xml" Id="R0d113dc1817e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43ff5c2ed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d63100bc948f7" /><Relationship Type="http://schemas.openxmlformats.org/officeDocument/2006/relationships/theme" Target="/ppt/slideMasters/theme/theme1.xml" Id="Rbc0576033582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d63100bc9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d32c251f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4d0ca639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813d06a7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854a2643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9a08f28f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91b03dc1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20d56c80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YNGLE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33 150 628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TRONSGÅRD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888 912 452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