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a34199cec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27847039c74820"/>
  </p:sldMasterIdLst>
  <p:sldIdLst>
    <p:sldId xmlns:r="http://schemas.openxmlformats.org/officeDocument/2006/relationships" id="256" r:id="R5091d744fca04839"/>
    <p:sldId xmlns:r="http://schemas.openxmlformats.org/officeDocument/2006/relationships" id="257" r:id="R4d38079f85d44fef"/>
    <p:sldId xmlns:r="http://schemas.openxmlformats.org/officeDocument/2006/relationships" id="258" r:id="Ra1c0762583f54ffe"/>
    <p:sldId xmlns:r="http://schemas.openxmlformats.org/officeDocument/2006/relationships" id="259" r:id="R5c16710dd2604d7e"/>
    <p:sldId xmlns:r="http://schemas.openxmlformats.org/officeDocument/2006/relationships" id="260" r:id="R4b2ca0b9e15748f6"/>
    <p:sldId xmlns:r="http://schemas.openxmlformats.org/officeDocument/2006/relationships" id="261" r:id="Re4ed6e2ed62d470b"/>
    <p:sldId xmlns:r="http://schemas.openxmlformats.org/officeDocument/2006/relationships" id="262" r:id="Rfad1610df4fb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7847039c74820" /><Relationship Type="http://schemas.openxmlformats.org/officeDocument/2006/relationships/slide" Target="/ppt/slides/slide1.xml" Id="R5091d744fca04839" /><Relationship Type="http://schemas.openxmlformats.org/officeDocument/2006/relationships/slide" Target="/ppt/slides/slide2.xml" Id="R4d38079f85d44fef" /><Relationship Type="http://schemas.openxmlformats.org/officeDocument/2006/relationships/slide" Target="/ppt/slides/slide3.xml" Id="Ra1c0762583f54ffe" /><Relationship Type="http://schemas.openxmlformats.org/officeDocument/2006/relationships/slide" Target="/ppt/slides/slide4.xml" Id="R5c16710dd2604d7e" /><Relationship Type="http://schemas.openxmlformats.org/officeDocument/2006/relationships/slide" Target="/ppt/slides/slide5.xml" Id="R4b2ca0b9e15748f6" /><Relationship Type="http://schemas.openxmlformats.org/officeDocument/2006/relationships/slide" Target="/ppt/slides/slide6.xml" Id="Re4ed6e2ed62d470b" /><Relationship Type="http://schemas.openxmlformats.org/officeDocument/2006/relationships/slide" Target="/ppt/slides/slide7.xml" Id="Rfad1610df4fb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ff1365ab44e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12ae788649c0" /><Relationship Type="http://schemas.openxmlformats.org/officeDocument/2006/relationships/theme" Target="/ppt/slideMasters/theme/theme1.xml" Id="R0d57b03d95e0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a12ae7886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70d52e652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13db4344e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d084851e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efff7bff5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80d747b7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16b59517c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54e51511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81 564 491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84 253 298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HELEN HØYE BEKKEN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BEKKEN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888 957 782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