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a47f9d2ff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14b542b1b465b"/>
  </p:sldMasterIdLst>
  <p:sldIdLst>
    <p:sldId xmlns:r="http://schemas.openxmlformats.org/officeDocument/2006/relationships" id="256" r:id="R4a825d647d61495d"/>
    <p:sldId xmlns:r="http://schemas.openxmlformats.org/officeDocument/2006/relationships" id="257" r:id="R3357971884f14b1b"/>
    <p:sldId xmlns:r="http://schemas.openxmlformats.org/officeDocument/2006/relationships" id="258" r:id="R2ea3b1be0bb24c50"/>
    <p:sldId xmlns:r="http://schemas.openxmlformats.org/officeDocument/2006/relationships" id="259" r:id="Re7a5689dbe184f1f"/>
    <p:sldId xmlns:r="http://schemas.openxmlformats.org/officeDocument/2006/relationships" id="260" r:id="Rafc39bad5faa45b9"/>
    <p:sldId xmlns:r="http://schemas.openxmlformats.org/officeDocument/2006/relationships" id="261" r:id="Re6a68fef453b4c2f"/>
    <p:sldId xmlns:r="http://schemas.openxmlformats.org/officeDocument/2006/relationships" id="262" r:id="R99f77d876e28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14b542b1b465b" /><Relationship Type="http://schemas.openxmlformats.org/officeDocument/2006/relationships/slide" Target="/ppt/slides/slide1.xml" Id="R4a825d647d61495d" /><Relationship Type="http://schemas.openxmlformats.org/officeDocument/2006/relationships/slide" Target="/ppt/slides/slide2.xml" Id="R3357971884f14b1b" /><Relationship Type="http://schemas.openxmlformats.org/officeDocument/2006/relationships/slide" Target="/ppt/slides/slide3.xml" Id="R2ea3b1be0bb24c50" /><Relationship Type="http://schemas.openxmlformats.org/officeDocument/2006/relationships/slide" Target="/ppt/slides/slide4.xml" Id="Re7a5689dbe184f1f" /><Relationship Type="http://schemas.openxmlformats.org/officeDocument/2006/relationships/slide" Target="/ppt/slides/slide5.xml" Id="Rafc39bad5faa45b9" /><Relationship Type="http://schemas.openxmlformats.org/officeDocument/2006/relationships/slide" Target="/ppt/slides/slide6.xml" Id="Re6a68fef453b4c2f" /><Relationship Type="http://schemas.openxmlformats.org/officeDocument/2006/relationships/slide" Target="/ppt/slides/slide7.xml" Id="R99f77d876e28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16154ae6e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992c41134f34" /><Relationship Type="http://schemas.openxmlformats.org/officeDocument/2006/relationships/theme" Target="/ppt/slideMasters/theme/theme1.xml" Id="R09109633112a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6992c4113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a83f593e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0e60c5ae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58cdbfa8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66d47bf7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5ca46da82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b34e1abd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4d3f9881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