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954696eb6043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2ac19699c141af"/>
  </p:sldMasterIdLst>
  <p:sldIdLst>
    <p:sldId xmlns:r="http://schemas.openxmlformats.org/officeDocument/2006/relationships" id="256" r:id="Rebf554e687654f48"/>
    <p:sldId xmlns:r="http://schemas.openxmlformats.org/officeDocument/2006/relationships" id="257" r:id="Rfab2609fbd3c4345"/>
    <p:sldId xmlns:r="http://schemas.openxmlformats.org/officeDocument/2006/relationships" id="258" r:id="Rec6064c152e749dd"/>
    <p:sldId xmlns:r="http://schemas.openxmlformats.org/officeDocument/2006/relationships" id="259" r:id="R126275b6c7da429a"/>
    <p:sldId xmlns:r="http://schemas.openxmlformats.org/officeDocument/2006/relationships" id="260" r:id="R60258bcafdfd435f"/>
    <p:sldId xmlns:r="http://schemas.openxmlformats.org/officeDocument/2006/relationships" id="261" r:id="Rf4334403cf1d4268"/>
    <p:sldId xmlns:r="http://schemas.openxmlformats.org/officeDocument/2006/relationships" id="262" r:id="R70f53a8e0a3e4e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2ac19699c141af" /><Relationship Type="http://schemas.openxmlformats.org/officeDocument/2006/relationships/slide" Target="/ppt/slides/slide1.xml" Id="Rebf554e687654f48" /><Relationship Type="http://schemas.openxmlformats.org/officeDocument/2006/relationships/slide" Target="/ppt/slides/slide2.xml" Id="Rfab2609fbd3c4345" /><Relationship Type="http://schemas.openxmlformats.org/officeDocument/2006/relationships/slide" Target="/ppt/slides/slide3.xml" Id="Rec6064c152e749dd" /><Relationship Type="http://schemas.openxmlformats.org/officeDocument/2006/relationships/slide" Target="/ppt/slides/slide4.xml" Id="R126275b6c7da429a" /><Relationship Type="http://schemas.openxmlformats.org/officeDocument/2006/relationships/slide" Target="/ppt/slides/slide5.xml" Id="R60258bcafdfd435f" /><Relationship Type="http://schemas.openxmlformats.org/officeDocument/2006/relationships/slide" Target="/ppt/slides/slide6.xml" Id="Rf4334403cf1d4268" /><Relationship Type="http://schemas.openxmlformats.org/officeDocument/2006/relationships/slide" Target="/ppt/slides/slide7.xml" Id="R70f53a8e0a3e4e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d27732df6648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4cd3ed3f34cc9" /><Relationship Type="http://schemas.openxmlformats.org/officeDocument/2006/relationships/theme" Target="/ppt/slideMasters/theme/theme1.xml" Id="R9ec7e0cd89d244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84cd3ed3f34c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21bc72ffc44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af8dc206a4b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775001c864a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4d1bad96e41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f6333a93840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cde951c194b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bd7eddb3849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 INVEST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3 279 310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15 003 726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15 928 659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CHRISTOFFERSEN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TomCon AS, Kilengaten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00 48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tom@tomcon.no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888 975 942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INVEST AS</a:t>
            </a:r>
          </a:p>
        </p:txBody>
      </p:sp>
    </p:spTree>
  </p:cSld>
  <p:clrMapOvr>
    <a:masterClrMapping xmlns:a="http://schemas.openxmlformats.org/drawingml/2006/main"/>
  </p:clrMapOvr>
</p:sld>
</file>