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57844d32054d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18f6a1e24544b0"/>
  </p:sldMasterIdLst>
  <p:sldIdLst>
    <p:sldId xmlns:r="http://schemas.openxmlformats.org/officeDocument/2006/relationships" id="256" r:id="Rb0d27fa742b5454d"/>
    <p:sldId xmlns:r="http://schemas.openxmlformats.org/officeDocument/2006/relationships" id="257" r:id="R5284d986e28d4046"/>
    <p:sldId xmlns:r="http://schemas.openxmlformats.org/officeDocument/2006/relationships" id="258" r:id="Ra7e13a298bc24e0c"/>
    <p:sldId xmlns:r="http://schemas.openxmlformats.org/officeDocument/2006/relationships" id="259" r:id="R0bbd7df6d3d54a55"/>
    <p:sldId xmlns:r="http://schemas.openxmlformats.org/officeDocument/2006/relationships" id="260" r:id="R2e1ed1e1674b467a"/>
    <p:sldId xmlns:r="http://schemas.openxmlformats.org/officeDocument/2006/relationships" id="261" r:id="R1758f726354a480e"/>
    <p:sldId xmlns:r="http://schemas.openxmlformats.org/officeDocument/2006/relationships" id="262" r:id="Rf5ae4e2d6413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8f6a1e24544b0" /><Relationship Type="http://schemas.openxmlformats.org/officeDocument/2006/relationships/slide" Target="/ppt/slides/slide1.xml" Id="Rb0d27fa742b5454d" /><Relationship Type="http://schemas.openxmlformats.org/officeDocument/2006/relationships/slide" Target="/ppt/slides/slide2.xml" Id="R5284d986e28d4046" /><Relationship Type="http://schemas.openxmlformats.org/officeDocument/2006/relationships/slide" Target="/ppt/slides/slide3.xml" Id="Ra7e13a298bc24e0c" /><Relationship Type="http://schemas.openxmlformats.org/officeDocument/2006/relationships/slide" Target="/ppt/slides/slide4.xml" Id="R0bbd7df6d3d54a55" /><Relationship Type="http://schemas.openxmlformats.org/officeDocument/2006/relationships/slide" Target="/ppt/slides/slide5.xml" Id="R2e1ed1e1674b467a" /><Relationship Type="http://schemas.openxmlformats.org/officeDocument/2006/relationships/slide" Target="/ppt/slides/slide6.xml" Id="R1758f726354a480e" /><Relationship Type="http://schemas.openxmlformats.org/officeDocument/2006/relationships/slide" Target="/ppt/slides/slide7.xml" Id="Rf5ae4e2d6413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bca93e7fd4f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b46f904bf4c48" /><Relationship Type="http://schemas.openxmlformats.org/officeDocument/2006/relationships/theme" Target="/ppt/slideMasters/theme/theme1.xml" Id="Rd7f2f42ccbe74f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eb46f904bf4c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1d59c9e9b47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d9e8ee09343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7b32651ab49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4653b342d40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f8542ddba4e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ec599aacc42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8d073eed04e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BJØRGVIN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BJØRGVIN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48 836 307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15 235 044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12 337 549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AFALCH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ARWEN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DAHLSTRØM TOM MAGNE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PAPER COMPANY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FAVANG METTE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JØRGEN LUND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