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d850f7ae0b43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a31492dd54207"/>
  </p:sldMasterIdLst>
  <p:sldIdLst>
    <p:sldId xmlns:r="http://schemas.openxmlformats.org/officeDocument/2006/relationships" id="256" r:id="R580b816974b348a2"/>
    <p:sldId xmlns:r="http://schemas.openxmlformats.org/officeDocument/2006/relationships" id="257" r:id="Rc53c16ac49c54b87"/>
    <p:sldId xmlns:r="http://schemas.openxmlformats.org/officeDocument/2006/relationships" id="258" r:id="R1135253af23249ba"/>
    <p:sldId xmlns:r="http://schemas.openxmlformats.org/officeDocument/2006/relationships" id="259" r:id="Rb4796d9d7fff4068"/>
    <p:sldId xmlns:r="http://schemas.openxmlformats.org/officeDocument/2006/relationships" id="260" r:id="Rbc7fa3cc51a14a31"/>
    <p:sldId xmlns:r="http://schemas.openxmlformats.org/officeDocument/2006/relationships" id="261" r:id="R7bae60fe695743f6"/>
    <p:sldId xmlns:r="http://schemas.openxmlformats.org/officeDocument/2006/relationships" id="262" r:id="Rf2fcccb8f55e4b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a31492dd54207" /><Relationship Type="http://schemas.openxmlformats.org/officeDocument/2006/relationships/slide" Target="/ppt/slides/slide1.xml" Id="R580b816974b348a2" /><Relationship Type="http://schemas.openxmlformats.org/officeDocument/2006/relationships/slide" Target="/ppt/slides/slide2.xml" Id="Rc53c16ac49c54b87" /><Relationship Type="http://schemas.openxmlformats.org/officeDocument/2006/relationships/slide" Target="/ppt/slides/slide3.xml" Id="R1135253af23249ba" /><Relationship Type="http://schemas.openxmlformats.org/officeDocument/2006/relationships/slide" Target="/ppt/slides/slide4.xml" Id="Rb4796d9d7fff4068" /><Relationship Type="http://schemas.openxmlformats.org/officeDocument/2006/relationships/slide" Target="/ppt/slides/slide5.xml" Id="Rbc7fa3cc51a14a31" /><Relationship Type="http://schemas.openxmlformats.org/officeDocument/2006/relationships/slide" Target="/ppt/slides/slide6.xml" Id="R7bae60fe695743f6" /><Relationship Type="http://schemas.openxmlformats.org/officeDocument/2006/relationships/slide" Target="/ppt/slides/slide7.xml" Id="Rf2fcccb8f55e4b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ba6eda6a58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c3365d3aa49ed" /><Relationship Type="http://schemas.openxmlformats.org/officeDocument/2006/relationships/theme" Target="/ppt/slideMasters/theme/theme1.xml" Id="R797b07a7ee604a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1c3365d3aa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8a5244ca42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36324d2c443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66ddad12c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93c3e3d0c4e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2622a042840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0d4f99e7347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40318385242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HAUGNES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6 440 819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546 997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16 934 700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22 441 074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 BRATTØY HAUGNES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Rekesvingen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6515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02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888 988 262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HAUGNES AS</a:t>
            </a:r>
          </a:p>
        </p:txBody>
      </p:sp>
    </p:spTree>
  </p:cSld>
  <p:clrMapOvr>
    <a:masterClrMapping xmlns:a="http://schemas.openxmlformats.org/drawingml/2006/main"/>
  </p:clrMapOvr>
</p:sld>
</file>