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a284b6121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a13a649114729"/>
  </p:sldMasterIdLst>
  <p:sldIdLst>
    <p:sldId xmlns:r="http://schemas.openxmlformats.org/officeDocument/2006/relationships" id="256" r:id="R9254d3f293f1482f"/>
    <p:sldId xmlns:r="http://schemas.openxmlformats.org/officeDocument/2006/relationships" id="257" r:id="R1fcfa838efe84f3c"/>
    <p:sldId xmlns:r="http://schemas.openxmlformats.org/officeDocument/2006/relationships" id="258" r:id="R6239e0e4ba634334"/>
    <p:sldId xmlns:r="http://schemas.openxmlformats.org/officeDocument/2006/relationships" id="259" r:id="R835f227c9b1e44b5"/>
    <p:sldId xmlns:r="http://schemas.openxmlformats.org/officeDocument/2006/relationships" id="260" r:id="Reac271121f5549fd"/>
    <p:sldId xmlns:r="http://schemas.openxmlformats.org/officeDocument/2006/relationships" id="261" r:id="R4a6b57ff45c8445a"/>
    <p:sldId xmlns:r="http://schemas.openxmlformats.org/officeDocument/2006/relationships" id="262" r:id="R5bcd3faa01944d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a13a649114729" /><Relationship Type="http://schemas.openxmlformats.org/officeDocument/2006/relationships/slide" Target="/ppt/slides/slide1.xml" Id="R9254d3f293f1482f" /><Relationship Type="http://schemas.openxmlformats.org/officeDocument/2006/relationships/slide" Target="/ppt/slides/slide2.xml" Id="R1fcfa838efe84f3c" /><Relationship Type="http://schemas.openxmlformats.org/officeDocument/2006/relationships/slide" Target="/ppt/slides/slide3.xml" Id="R6239e0e4ba634334" /><Relationship Type="http://schemas.openxmlformats.org/officeDocument/2006/relationships/slide" Target="/ppt/slides/slide4.xml" Id="R835f227c9b1e44b5" /><Relationship Type="http://schemas.openxmlformats.org/officeDocument/2006/relationships/slide" Target="/ppt/slides/slide5.xml" Id="Reac271121f5549fd" /><Relationship Type="http://schemas.openxmlformats.org/officeDocument/2006/relationships/slide" Target="/ppt/slides/slide6.xml" Id="R4a6b57ff45c8445a" /><Relationship Type="http://schemas.openxmlformats.org/officeDocument/2006/relationships/slide" Target="/ppt/slides/slide7.xml" Id="R5bcd3faa01944d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875c3b6c6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bca5c179b435b" /><Relationship Type="http://schemas.openxmlformats.org/officeDocument/2006/relationships/theme" Target="/ppt/slideMasters/theme/theme1.xml" Id="Rc518d4b419c8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bca5c179b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5f05c5aa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63e8c596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17761ec6d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9d2f8357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ec25c611e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49320c729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5b789313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CONTANCIA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CONTANCIA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18 266 125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Liavei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jg.sagberg@c2i.net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889 022 892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