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fab73804f64a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012e417b4b4b84"/>
  </p:sldMasterIdLst>
  <p:sldIdLst>
    <p:sldId xmlns:r="http://schemas.openxmlformats.org/officeDocument/2006/relationships" id="256" r:id="R8b086a1f853e4cb2"/>
    <p:sldId xmlns:r="http://schemas.openxmlformats.org/officeDocument/2006/relationships" id="257" r:id="R71759db3cb64484f"/>
    <p:sldId xmlns:r="http://schemas.openxmlformats.org/officeDocument/2006/relationships" id="258" r:id="R4362a187191c4f65"/>
    <p:sldId xmlns:r="http://schemas.openxmlformats.org/officeDocument/2006/relationships" id="259" r:id="R880ced23bd844a61"/>
    <p:sldId xmlns:r="http://schemas.openxmlformats.org/officeDocument/2006/relationships" id="260" r:id="R82d11c73eb1f4f14"/>
    <p:sldId xmlns:r="http://schemas.openxmlformats.org/officeDocument/2006/relationships" id="261" r:id="Rb64c953af2a449ef"/>
    <p:sldId xmlns:r="http://schemas.openxmlformats.org/officeDocument/2006/relationships" id="262" r:id="Re2331bef0d1b4b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12e417b4b4b84" /><Relationship Type="http://schemas.openxmlformats.org/officeDocument/2006/relationships/slide" Target="/ppt/slides/slide1.xml" Id="R8b086a1f853e4cb2" /><Relationship Type="http://schemas.openxmlformats.org/officeDocument/2006/relationships/slide" Target="/ppt/slides/slide2.xml" Id="R71759db3cb64484f" /><Relationship Type="http://schemas.openxmlformats.org/officeDocument/2006/relationships/slide" Target="/ppt/slides/slide3.xml" Id="R4362a187191c4f65" /><Relationship Type="http://schemas.openxmlformats.org/officeDocument/2006/relationships/slide" Target="/ppt/slides/slide4.xml" Id="R880ced23bd844a61" /><Relationship Type="http://schemas.openxmlformats.org/officeDocument/2006/relationships/slide" Target="/ppt/slides/slide5.xml" Id="R82d11c73eb1f4f14" /><Relationship Type="http://schemas.openxmlformats.org/officeDocument/2006/relationships/slide" Target="/ppt/slides/slide6.xml" Id="Rb64c953af2a449ef" /><Relationship Type="http://schemas.openxmlformats.org/officeDocument/2006/relationships/slide" Target="/ppt/slides/slide7.xml" Id="Re2331bef0d1b4b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d92e03e1744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94bcf33094bf7" /><Relationship Type="http://schemas.openxmlformats.org/officeDocument/2006/relationships/theme" Target="/ppt/slideMasters/theme/theme1.xml" Id="Rcfaad41a850646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494bcf33094b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9d25454fb46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0fdd29a1d40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1f1192a554f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16052cc2149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c52a8efee4e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6097f646d4c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9986ff4a54b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TORLEIF SEIELSTAD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TORLEIF SEIELSTAD HOLDING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9 317 920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126 885 244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126 991 380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SEIELSTAD TORLEIF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889 028 122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