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3350b41fd846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4cb5f1024d42a6"/>
  </p:sldMasterIdLst>
  <p:sldIdLst>
    <p:sldId xmlns:r="http://schemas.openxmlformats.org/officeDocument/2006/relationships" id="256" r:id="R99d4a71abdeb44b9"/>
    <p:sldId xmlns:r="http://schemas.openxmlformats.org/officeDocument/2006/relationships" id="257" r:id="Rc6c4f63e87ee4b37"/>
    <p:sldId xmlns:r="http://schemas.openxmlformats.org/officeDocument/2006/relationships" id="258" r:id="Rc11236664f5b4633"/>
    <p:sldId xmlns:r="http://schemas.openxmlformats.org/officeDocument/2006/relationships" id="259" r:id="Rf5d64dd84e484896"/>
    <p:sldId xmlns:r="http://schemas.openxmlformats.org/officeDocument/2006/relationships" id="260" r:id="R83d8eb366d074c41"/>
    <p:sldId xmlns:r="http://schemas.openxmlformats.org/officeDocument/2006/relationships" id="261" r:id="R20fccee81d8a4fa3"/>
    <p:sldId xmlns:r="http://schemas.openxmlformats.org/officeDocument/2006/relationships" id="262" r:id="Rab4188cc9d5941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cb5f1024d42a6" /><Relationship Type="http://schemas.openxmlformats.org/officeDocument/2006/relationships/slide" Target="/ppt/slides/slide1.xml" Id="R99d4a71abdeb44b9" /><Relationship Type="http://schemas.openxmlformats.org/officeDocument/2006/relationships/slide" Target="/ppt/slides/slide2.xml" Id="Rc6c4f63e87ee4b37" /><Relationship Type="http://schemas.openxmlformats.org/officeDocument/2006/relationships/slide" Target="/ppt/slides/slide3.xml" Id="Rc11236664f5b4633" /><Relationship Type="http://schemas.openxmlformats.org/officeDocument/2006/relationships/slide" Target="/ppt/slides/slide4.xml" Id="Rf5d64dd84e484896" /><Relationship Type="http://schemas.openxmlformats.org/officeDocument/2006/relationships/slide" Target="/ppt/slides/slide5.xml" Id="R83d8eb366d074c41" /><Relationship Type="http://schemas.openxmlformats.org/officeDocument/2006/relationships/slide" Target="/ppt/slides/slide6.xml" Id="R20fccee81d8a4fa3" /><Relationship Type="http://schemas.openxmlformats.org/officeDocument/2006/relationships/slide" Target="/ppt/slides/slide7.xml" Id="Rab4188cc9d5941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502a26694a4f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665d7e6774ac1" /><Relationship Type="http://schemas.openxmlformats.org/officeDocument/2006/relationships/theme" Target="/ppt/slideMasters/theme/theme1.xml" Id="R281ec860757247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9665d7e6774a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ef578ce3b4b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9e0e2ec0e4a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dcdbefdb546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5628e7b334f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6fcb8369346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bf6ac235046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2eaaf8bd345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HJORTESET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HJORTESET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2 143 296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122 470 460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124 699 528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HJORTESET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HJORTESET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1444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889 035 102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HJORTESET AS</a:t>
            </a:r>
          </a:p>
        </p:txBody>
      </p:sp>
    </p:spTree>
  </p:cSld>
  <p:clrMapOvr>
    <a:masterClrMapping xmlns:a="http://schemas.openxmlformats.org/drawingml/2006/main"/>
  </p:clrMapOvr>
</p:sld>
</file>