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3a1c23bbd540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eace66d7e04815"/>
  </p:sldMasterIdLst>
  <p:sldIdLst>
    <p:sldId xmlns:r="http://schemas.openxmlformats.org/officeDocument/2006/relationships" id="256" r:id="Rff22205da8f64870"/>
    <p:sldId xmlns:r="http://schemas.openxmlformats.org/officeDocument/2006/relationships" id="257" r:id="R8e8b0e3c04fd47af"/>
    <p:sldId xmlns:r="http://schemas.openxmlformats.org/officeDocument/2006/relationships" id="258" r:id="R114dd4e2cb994f41"/>
    <p:sldId xmlns:r="http://schemas.openxmlformats.org/officeDocument/2006/relationships" id="259" r:id="R4198c5f0dfb840e0"/>
    <p:sldId xmlns:r="http://schemas.openxmlformats.org/officeDocument/2006/relationships" id="260" r:id="R530538696c7a4a6a"/>
    <p:sldId xmlns:r="http://schemas.openxmlformats.org/officeDocument/2006/relationships" id="261" r:id="Re07eb93c2bbf4a8a"/>
    <p:sldId xmlns:r="http://schemas.openxmlformats.org/officeDocument/2006/relationships" id="262" r:id="Rec20b4fe58c94b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ace66d7e04815" /><Relationship Type="http://schemas.openxmlformats.org/officeDocument/2006/relationships/slide" Target="/ppt/slides/slide1.xml" Id="Rff22205da8f64870" /><Relationship Type="http://schemas.openxmlformats.org/officeDocument/2006/relationships/slide" Target="/ppt/slides/slide2.xml" Id="R8e8b0e3c04fd47af" /><Relationship Type="http://schemas.openxmlformats.org/officeDocument/2006/relationships/slide" Target="/ppt/slides/slide3.xml" Id="R114dd4e2cb994f41" /><Relationship Type="http://schemas.openxmlformats.org/officeDocument/2006/relationships/slide" Target="/ppt/slides/slide4.xml" Id="R4198c5f0dfb840e0" /><Relationship Type="http://schemas.openxmlformats.org/officeDocument/2006/relationships/slide" Target="/ppt/slides/slide5.xml" Id="R530538696c7a4a6a" /><Relationship Type="http://schemas.openxmlformats.org/officeDocument/2006/relationships/slide" Target="/ppt/slides/slide6.xml" Id="Re07eb93c2bbf4a8a" /><Relationship Type="http://schemas.openxmlformats.org/officeDocument/2006/relationships/slide" Target="/ppt/slides/slide7.xml" Id="Rec20b4fe58c94b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4c32280364f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0644c2f0f42fe" /><Relationship Type="http://schemas.openxmlformats.org/officeDocument/2006/relationships/theme" Target="/ppt/slideMasters/theme/theme1.xml" Id="R4d75e7e0cf34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10644c2f0f42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5f0eef7164b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365f14de2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44078d7ad49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f3e5f81de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3ad5d48fd47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b6b380e534b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d0352d30246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−6 576 986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96 672 258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103 972 045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PER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Herres vei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15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889 047 682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PHR HOLDING AS</a:t>
            </a:r>
          </a:p>
        </p:txBody>
      </p:sp>
    </p:spTree>
  </p:cSld>
  <p:clrMapOvr>
    <a:masterClrMapping xmlns:a="http://schemas.openxmlformats.org/drawingml/2006/main"/>
  </p:clrMapOvr>
</p:sld>
</file>