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85b6be6d0c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23d1708984d26"/>
  </p:sldMasterIdLst>
  <p:sldIdLst>
    <p:sldId xmlns:r="http://schemas.openxmlformats.org/officeDocument/2006/relationships" id="256" r:id="R4a3648f06bb149e8"/>
    <p:sldId xmlns:r="http://schemas.openxmlformats.org/officeDocument/2006/relationships" id="257" r:id="R3e521726e92d4ca7"/>
    <p:sldId xmlns:r="http://schemas.openxmlformats.org/officeDocument/2006/relationships" id="258" r:id="Rc0230b866e4b4d19"/>
    <p:sldId xmlns:r="http://schemas.openxmlformats.org/officeDocument/2006/relationships" id="259" r:id="R0a31784d2f1e4edc"/>
    <p:sldId xmlns:r="http://schemas.openxmlformats.org/officeDocument/2006/relationships" id="260" r:id="R6b16228d2a594dfa"/>
    <p:sldId xmlns:r="http://schemas.openxmlformats.org/officeDocument/2006/relationships" id="261" r:id="R0c0bda5d54b94219"/>
    <p:sldId xmlns:r="http://schemas.openxmlformats.org/officeDocument/2006/relationships" id="262" r:id="R427452cdc1434f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23d1708984d26" /><Relationship Type="http://schemas.openxmlformats.org/officeDocument/2006/relationships/slide" Target="/ppt/slides/slide1.xml" Id="R4a3648f06bb149e8" /><Relationship Type="http://schemas.openxmlformats.org/officeDocument/2006/relationships/slide" Target="/ppt/slides/slide2.xml" Id="R3e521726e92d4ca7" /><Relationship Type="http://schemas.openxmlformats.org/officeDocument/2006/relationships/slide" Target="/ppt/slides/slide3.xml" Id="Rc0230b866e4b4d19" /><Relationship Type="http://schemas.openxmlformats.org/officeDocument/2006/relationships/slide" Target="/ppt/slides/slide4.xml" Id="R0a31784d2f1e4edc" /><Relationship Type="http://schemas.openxmlformats.org/officeDocument/2006/relationships/slide" Target="/ppt/slides/slide5.xml" Id="R6b16228d2a594dfa" /><Relationship Type="http://schemas.openxmlformats.org/officeDocument/2006/relationships/slide" Target="/ppt/slides/slide6.xml" Id="R0c0bda5d54b94219" /><Relationship Type="http://schemas.openxmlformats.org/officeDocument/2006/relationships/slide" Target="/ppt/slides/slide7.xml" Id="R427452cdc1434f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699a4440348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acc98d8aa48fb" /><Relationship Type="http://schemas.openxmlformats.org/officeDocument/2006/relationships/theme" Target="/ppt/slideMasters/theme/theme1.xml" Id="Ra02208fb570e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acc98d8aa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9fe833758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29cda4234a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b46bead0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81dafe604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a899fb535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a9f065193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3a728d4e46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STRAAND HOLDING AS ble etablert [år] og holder til i Vrådal.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6 893 377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6 893 377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STRAAND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ARNE STRAAND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STRAAND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889 057 572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STRAAND HOLDING AS</a:t>
            </a:r>
          </a:p>
        </p:txBody>
      </p:sp>
    </p:spTree>
  </p:cSld>
  <p:clrMapOvr>
    <a:masterClrMapping xmlns:a="http://schemas.openxmlformats.org/drawingml/2006/main"/>
  </p:clrMapOvr>
</p:sld>
</file>