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e8fb77e49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19f0856244dc8"/>
  </p:sldMasterIdLst>
  <p:sldIdLst>
    <p:sldId xmlns:r="http://schemas.openxmlformats.org/officeDocument/2006/relationships" id="256" r:id="R79fcf461f4ed4048"/>
    <p:sldId xmlns:r="http://schemas.openxmlformats.org/officeDocument/2006/relationships" id="257" r:id="R404897fdc1204915"/>
    <p:sldId xmlns:r="http://schemas.openxmlformats.org/officeDocument/2006/relationships" id="258" r:id="R1d72dda8bcc64d27"/>
    <p:sldId xmlns:r="http://schemas.openxmlformats.org/officeDocument/2006/relationships" id="259" r:id="R119544cb15284689"/>
    <p:sldId xmlns:r="http://schemas.openxmlformats.org/officeDocument/2006/relationships" id="260" r:id="Rd52e194be71d40ac"/>
    <p:sldId xmlns:r="http://schemas.openxmlformats.org/officeDocument/2006/relationships" id="261" r:id="R12e9dbffe2564e1f"/>
    <p:sldId xmlns:r="http://schemas.openxmlformats.org/officeDocument/2006/relationships" id="262" r:id="Rad5f52309e46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19f0856244dc8" /><Relationship Type="http://schemas.openxmlformats.org/officeDocument/2006/relationships/slide" Target="/ppt/slides/slide1.xml" Id="R79fcf461f4ed4048" /><Relationship Type="http://schemas.openxmlformats.org/officeDocument/2006/relationships/slide" Target="/ppt/slides/slide2.xml" Id="R404897fdc1204915" /><Relationship Type="http://schemas.openxmlformats.org/officeDocument/2006/relationships/slide" Target="/ppt/slides/slide3.xml" Id="R1d72dda8bcc64d27" /><Relationship Type="http://schemas.openxmlformats.org/officeDocument/2006/relationships/slide" Target="/ppt/slides/slide4.xml" Id="R119544cb15284689" /><Relationship Type="http://schemas.openxmlformats.org/officeDocument/2006/relationships/slide" Target="/ppt/slides/slide5.xml" Id="Rd52e194be71d40ac" /><Relationship Type="http://schemas.openxmlformats.org/officeDocument/2006/relationships/slide" Target="/ppt/slides/slide6.xml" Id="R12e9dbffe2564e1f" /><Relationship Type="http://schemas.openxmlformats.org/officeDocument/2006/relationships/slide" Target="/ppt/slides/slide7.xml" Id="Rad5f52309e46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f9f318312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de5a9522433e" /><Relationship Type="http://schemas.openxmlformats.org/officeDocument/2006/relationships/theme" Target="/ppt/slideMasters/theme/theme1.xml" Id="R8dbc66f97515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6de5a9522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817eb86d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059263b9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9f84a589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2268e4b1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f5579554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0c408eee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cbbf60b4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