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96fee0444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9ec5873c54cba"/>
  </p:sldMasterIdLst>
  <p:sldIdLst>
    <p:sldId xmlns:r="http://schemas.openxmlformats.org/officeDocument/2006/relationships" id="256" r:id="R8237d32f7bbf48e2"/>
    <p:sldId xmlns:r="http://schemas.openxmlformats.org/officeDocument/2006/relationships" id="257" r:id="R32d0610522d041e7"/>
    <p:sldId xmlns:r="http://schemas.openxmlformats.org/officeDocument/2006/relationships" id="258" r:id="Rdc185a91a2074679"/>
    <p:sldId xmlns:r="http://schemas.openxmlformats.org/officeDocument/2006/relationships" id="259" r:id="Re75de06a3ba442c6"/>
    <p:sldId xmlns:r="http://schemas.openxmlformats.org/officeDocument/2006/relationships" id="260" r:id="R41e526977e0d41d5"/>
    <p:sldId xmlns:r="http://schemas.openxmlformats.org/officeDocument/2006/relationships" id="261" r:id="R53e5c0b699ac483e"/>
    <p:sldId xmlns:r="http://schemas.openxmlformats.org/officeDocument/2006/relationships" id="262" r:id="R65e63a864103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9ec5873c54cba" /><Relationship Type="http://schemas.openxmlformats.org/officeDocument/2006/relationships/slide" Target="/ppt/slides/slide1.xml" Id="R8237d32f7bbf48e2" /><Relationship Type="http://schemas.openxmlformats.org/officeDocument/2006/relationships/slide" Target="/ppt/slides/slide2.xml" Id="R32d0610522d041e7" /><Relationship Type="http://schemas.openxmlformats.org/officeDocument/2006/relationships/slide" Target="/ppt/slides/slide3.xml" Id="Rdc185a91a2074679" /><Relationship Type="http://schemas.openxmlformats.org/officeDocument/2006/relationships/slide" Target="/ppt/slides/slide4.xml" Id="Re75de06a3ba442c6" /><Relationship Type="http://schemas.openxmlformats.org/officeDocument/2006/relationships/slide" Target="/ppt/slides/slide5.xml" Id="R41e526977e0d41d5" /><Relationship Type="http://schemas.openxmlformats.org/officeDocument/2006/relationships/slide" Target="/ppt/slides/slide6.xml" Id="R53e5c0b699ac483e" /><Relationship Type="http://schemas.openxmlformats.org/officeDocument/2006/relationships/slide" Target="/ppt/slides/slide7.xml" Id="R65e63a864103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6d65eb5b8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a12d6b8d14542" /><Relationship Type="http://schemas.openxmlformats.org/officeDocument/2006/relationships/theme" Target="/ppt/slideMasters/theme/theme1.xml" Id="R5bfb7b9b622b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a12d6b8d1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33608ab4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4f084e0ec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8a429778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1eff00d1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1af99f52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de7ac339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b4d8d74a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BERNHARD WESSEL FEVANG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