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bbefdc0143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0ed5edce24b70"/>
  </p:sldMasterIdLst>
  <p:sldIdLst>
    <p:sldId xmlns:r="http://schemas.openxmlformats.org/officeDocument/2006/relationships" id="256" r:id="R3a0ff974a07943bb"/>
    <p:sldId xmlns:r="http://schemas.openxmlformats.org/officeDocument/2006/relationships" id="257" r:id="Reaebe96230eb4e87"/>
    <p:sldId xmlns:r="http://schemas.openxmlformats.org/officeDocument/2006/relationships" id="258" r:id="R5dfdabe7efa74789"/>
    <p:sldId xmlns:r="http://schemas.openxmlformats.org/officeDocument/2006/relationships" id="259" r:id="R860b9701238b41e5"/>
    <p:sldId xmlns:r="http://schemas.openxmlformats.org/officeDocument/2006/relationships" id="260" r:id="Rb63f9dfa831c4fd0"/>
    <p:sldId xmlns:r="http://schemas.openxmlformats.org/officeDocument/2006/relationships" id="261" r:id="R5a9400f55f1646e0"/>
    <p:sldId xmlns:r="http://schemas.openxmlformats.org/officeDocument/2006/relationships" id="262" r:id="Ra28c837d5468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0ed5edce24b70" /><Relationship Type="http://schemas.openxmlformats.org/officeDocument/2006/relationships/slide" Target="/ppt/slides/slide1.xml" Id="R3a0ff974a07943bb" /><Relationship Type="http://schemas.openxmlformats.org/officeDocument/2006/relationships/slide" Target="/ppt/slides/slide2.xml" Id="Reaebe96230eb4e87" /><Relationship Type="http://schemas.openxmlformats.org/officeDocument/2006/relationships/slide" Target="/ppt/slides/slide3.xml" Id="R5dfdabe7efa74789" /><Relationship Type="http://schemas.openxmlformats.org/officeDocument/2006/relationships/slide" Target="/ppt/slides/slide4.xml" Id="R860b9701238b41e5" /><Relationship Type="http://schemas.openxmlformats.org/officeDocument/2006/relationships/slide" Target="/ppt/slides/slide5.xml" Id="Rb63f9dfa831c4fd0" /><Relationship Type="http://schemas.openxmlformats.org/officeDocument/2006/relationships/slide" Target="/ppt/slides/slide6.xml" Id="R5a9400f55f1646e0" /><Relationship Type="http://schemas.openxmlformats.org/officeDocument/2006/relationships/slide" Target="/ppt/slides/slide7.xml" Id="Ra28c837d5468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c30a4985c48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1fc191bd54ba3" /><Relationship Type="http://schemas.openxmlformats.org/officeDocument/2006/relationships/theme" Target="/ppt/slideMasters/theme/theme1.xml" Id="R17167338df4e43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1fc191bd54b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3e7943bc9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4c21aec0e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ac380ee4e4b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8095f263d44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3409525f0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80fcaa9264c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8f7571a1b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ELLINA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17 274 954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17 316 436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ANDREAS HJELSET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JENSET HJELSET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JENSET SKREDE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6410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71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889 110 562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ELLINA AS</a:t>
            </a:r>
          </a:p>
        </p:txBody>
      </p:sp>
    </p:spTree>
  </p:cSld>
  <p:clrMapOvr>
    <a:masterClrMapping xmlns:a="http://schemas.openxmlformats.org/drawingml/2006/main"/>
  </p:clrMapOvr>
</p:sld>
</file>