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244c3adfb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436f8a50f405c"/>
  </p:sldMasterIdLst>
  <p:sldIdLst>
    <p:sldId xmlns:r="http://schemas.openxmlformats.org/officeDocument/2006/relationships" id="256" r:id="R1a4dfb3812404eb1"/>
    <p:sldId xmlns:r="http://schemas.openxmlformats.org/officeDocument/2006/relationships" id="257" r:id="Ra49cfbe1c22f4a5f"/>
    <p:sldId xmlns:r="http://schemas.openxmlformats.org/officeDocument/2006/relationships" id="258" r:id="Rb9287b96d3d14015"/>
    <p:sldId xmlns:r="http://schemas.openxmlformats.org/officeDocument/2006/relationships" id="259" r:id="R1131edaa3da24234"/>
    <p:sldId xmlns:r="http://schemas.openxmlformats.org/officeDocument/2006/relationships" id="260" r:id="Rde8b9ed8c4e5430c"/>
    <p:sldId xmlns:r="http://schemas.openxmlformats.org/officeDocument/2006/relationships" id="261" r:id="R5a931c2c8113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436f8a50f405c" /><Relationship Type="http://schemas.openxmlformats.org/officeDocument/2006/relationships/slide" Target="/ppt/slides/slide1.xml" Id="R1a4dfb3812404eb1" /><Relationship Type="http://schemas.openxmlformats.org/officeDocument/2006/relationships/slide" Target="/ppt/slides/slide2.xml" Id="Ra49cfbe1c22f4a5f" /><Relationship Type="http://schemas.openxmlformats.org/officeDocument/2006/relationships/slide" Target="/ppt/slides/slide3.xml" Id="Rb9287b96d3d14015" /><Relationship Type="http://schemas.openxmlformats.org/officeDocument/2006/relationships/slide" Target="/ppt/slides/slide4.xml" Id="R1131edaa3da24234" /><Relationship Type="http://schemas.openxmlformats.org/officeDocument/2006/relationships/slide" Target="/ppt/slides/slide5.xml" Id="Rde8b9ed8c4e5430c" /><Relationship Type="http://schemas.openxmlformats.org/officeDocument/2006/relationships/slide" Target="/ppt/slides/slide6.xml" Id="R5a931c2c8113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b69f1236f46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66ff8f474736" /><Relationship Type="http://schemas.openxmlformats.org/officeDocument/2006/relationships/theme" Target="/ppt/slideMasters/theme/theme1.xml" Id="R43de25bc86ef4b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066ff8f47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405d20efd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92837c0e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c9807d55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b5492a42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c02406f4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81950bf5e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