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6422eb62442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7b14c66a24bf5"/>
  </p:sldMasterIdLst>
  <p:sldIdLst>
    <p:sldId xmlns:r="http://schemas.openxmlformats.org/officeDocument/2006/relationships" id="256" r:id="R907d607c67b5424f"/>
    <p:sldId xmlns:r="http://schemas.openxmlformats.org/officeDocument/2006/relationships" id="257" r:id="R611dc64418c94000"/>
    <p:sldId xmlns:r="http://schemas.openxmlformats.org/officeDocument/2006/relationships" id="258" r:id="R5b52c6d1b16c4131"/>
    <p:sldId xmlns:r="http://schemas.openxmlformats.org/officeDocument/2006/relationships" id="259" r:id="Rf4478bf8491a446d"/>
    <p:sldId xmlns:r="http://schemas.openxmlformats.org/officeDocument/2006/relationships" id="260" r:id="R4857dacb62134615"/>
    <p:sldId xmlns:r="http://schemas.openxmlformats.org/officeDocument/2006/relationships" id="261" r:id="Rc1ebb3074a694edd"/>
    <p:sldId xmlns:r="http://schemas.openxmlformats.org/officeDocument/2006/relationships" id="262" r:id="Ra3168c3aaa0447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7b14c66a24bf5" /><Relationship Type="http://schemas.openxmlformats.org/officeDocument/2006/relationships/slide" Target="/ppt/slides/slide1.xml" Id="R907d607c67b5424f" /><Relationship Type="http://schemas.openxmlformats.org/officeDocument/2006/relationships/slide" Target="/ppt/slides/slide2.xml" Id="R611dc64418c94000" /><Relationship Type="http://schemas.openxmlformats.org/officeDocument/2006/relationships/slide" Target="/ppt/slides/slide3.xml" Id="R5b52c6d1b16c4131" /><Relationship Type="http://schemas.openxmlformats.org/officeDocument/2006/relationships/slide" Target="/ppt/slides/slide4.xml" Id="Rf4478bf8491a446d" /><Relationship Type="http://schemas.openxmlformats.org/officeDocument/2006/relationships/slide" Target="/ppt/slides/slide5.xml" Id="R4857dacb62134615" /><Relationship Type="http://schemas.openxmlformats.org/officeDocument/2006/relationships/slide" Target="/ppt/slides/slide6.xml" Id="Rc1ebb3074a694edd" /><Relationship Type="http://schemas.openxmlformats.org/officeDocument/2006/relationships/slide" Target="/ppt/slides/slide7.xml" Id="Ra3168c3aaa0447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30811aa4e48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82da8874b4c87" /><Relationship Type="http://schemas.openxmlformats.org/officeDocument/2006/relationships/theme" Target="/ppt/slideMasters/theme/theme1.xml" Id="R8c4ca4a0fb60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82da8874b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0f0295327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74b0bea0240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a1719b047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8cc2941e2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24f51d7ed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54cd6cf7d44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3452047a0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FLESCUS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FLESCUS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16 463 883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16 509 234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MIDTHUN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Etterstadsletta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73 30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smidth@broadpark.no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889 137 312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