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faf2897edf4c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ab979559cc436f"/>
  </p:sldMasterIdLst>
  <p:sldIdLst>
    <p:sldId xmlns:r="http://schemas.openxmlformats.org/officeDocument/2006/relationships" id="256" r:id="R6a854e68324c402b"/>
    <p:sldId xmlns:r="http://schemas.openxmlformats.org/officeDocument/2006/relationships" id="257" r:id="R9e02f08b98724594"/>
    <p:sldId xmlns:r="http://schemas.openxmlformats.org/officeDocument/2006/relationships" id="258" r:id="Rbc50ac02edbc469c"/>
    <p:sldId xmlns:r="http://schemas.openxmlformats.org/officeDocument/2006/relationships" id="259" r:id="R1a6869fcd89d4f1b"/>
    <p:sldId xmlns:r="http://schemas.openxmlformats.org/officeDocument/2006/relationships" id="260" r:id="R2b6e7db6103543ab"/>
    <p:sldId xmlns:r="http://schemas.openxmlformats.org/officeDocument/2006/relationships" id="261" r:id="Re5b964df4ee24ae7"/>
    <p:sldId xmlns:r="http://schemas.openxmlformats.org/officeDocument/2006/relationships" id="262" r:id="Rca2f3c67a3f04f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ab979559cc436f" /><Relationship Type="http://schemas.openxmlformats.org/officeDocument/2006/relationships/slide" Target="/ppt/slides/slide1.xml" Id="R6a854e68324c402b" /><Relationship Type="http://schemas.openxmlformats.org/officeDocument/2006/relationships/slide" Target="/ppt/slides/slide2.xml" Id="R9e02f08b98724594" /><Relationship Type="http://schemas.openxmlformats.org/officeDocument/2006/relationships/slide" Target="/ppt/slides/slide3.xml" Id="Rbc50ac02edbc469c" /><Relationship Type="http://schemas.openxmlformats.org/officeDocument/2006/relationships/slide" Target="/ppt/slides/slide4.xml" Id="R1a6869fcd89d4f1b" /><Relationship Type="http://schemas.openxmlformats.org/officeDocument/2006/relationships/slide" Target="/ppt/slides/slide5.xml" Id="R2b6e7db6103543ab" /><Relationship Type="http://schemas.openxmlformats.org/officeDocument/2006/relationships/slide" Target="/ppt/slides/slide6.xml" Id="Re5b964df4ee24ae7" /><Relationship Type="http://schemas.openxmlformats.org/officeDocument/2006/relationships/slide" Target="/ppt/slides/slide7.xml" Id="Rca2f3c67a3f04f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dbad4c59f74a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0eba1808154fdc" /><Relationship Type="http://schemas.openxmlformats.org/officeDocument/2006/relationships/theme" Target="/ppt/slideMasters/theme/theme1.xml" Id="R37e0e3042aaa45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0eba1808154f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a7a3efafef45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d73fd43d144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b4532b4b84e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9dde98a1db45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0e69c7d98c42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b35bc8a80748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c3a717957542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AHM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AHM INVEST AS ble etablert [år] og holder til i Jevnaker.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−359 125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58 504 093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138 987 228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147 459 084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MYHRE GURO  –  26,0 %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MYHRE HÅKON  –  26,0 %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MYHRE HANS THORSTEIN  –  24,1 %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MYHRE GINA  –  24,0 %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Solborgveien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3520 Jevnaker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32132426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889 160 942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AHM INVEST AS</a:t>
            </a:r>
          </a:p>
        </p:txBody>
      </p:sp>
    </p:spTree>
  </p:cSld>
  <p:clrMapOvr>
    <a:masterClrMapping xmlns:a="http://schemas.openxmlformats.org/drawingml/2006/main"/>
  </p:clrMapOvr>
</p:sld>
</file>