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099835e45243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335c6981dc49fa"/>
  </p:sldMasterIdLst>
  <p:sldIdLst>
    <p:sldId xmlns:r="http://schemas.openxmlformats.org/officeDocument/2006/relationships" id="256" r:id="R7f6e95405abb4d03"/>
    <p:sldId xmlns:r="http://schemas.openxmlformats.org/officeDocument/2006/relationships" id="257" r:id="Rd75e2bba20924193"/>
    <p:sldId xmlns:r="http://schemas.openxmlformats.org/officeDocument/2006/relationships" id="258" r:id="Rabcf9f2217d548a1"/>
    <p:sldId xmlns:r="http://schemas.openxmlformats.org/officeDocument/2006/relationships" id="259" r:id="R9b66a4fc1c0e41e9"/>
    <p:sldId xmlns:r="http://schemas.openxmlformats.org/officeDocument/2006/relationships" id="260" r:id="R3f0781ce14304a6a"/>
    <p:sldId xmlns:r="http://schemas.openxmlformats.org/officeDocument/2006/relationships" id="261" r:id="R4ffc5f4e2b08454f"/>
    <p:sldId xmlns:r="http://schemas.openxmlformats.org/officeDocument/2006/relationships" id="262" r:id="Rd4d7959dd2d64e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335c6981dc49fa" /><Relationship Type="http://schemas.openxmlformats.org/officeDocument/2006/relationships/slide" Target="/ppt/slides/slide1.xml" Id="R7f6e95405abb4d03" /><Relationship Type="http://schemas.openxmlformats.org/officeDocument/2006/relationships/slide" Target="/ppt/slides/slide2.xml" Id="Rd75e2bba20924193" /><Relationship Type="http://schemas.openxmlformats.org/officeDocument/2006/relationships/slide" Target="/ppt/slides/slide3.xml" Id="Rabcf9f2217d548a1" /><Relationship Type="http://schemas.openxmlformats.org/officeDocument/2006/relationships/slide" Target="/ppt/slides/slide4.xml" Id="R9b66a4fc1c0e41e9" /><Relationship Type="http://schemas.openxmlformats.org/officeDocument/2006/relationships/slide" Target="/ppt/slides/slide5.xml" Id="R3f0781ce14304a6a" /><Relationship Type="http://schemas.openxmlformats.org/officeDocument/2006/relationships/slide" Target="/ppt/slides/slide6.xml" Id="R4ffc5f4e2b08454f" /><Relationship Type="http://schemas.openxmlformats.org/officeDocument/2006/relationships/slide" Target="/ppt/slides/slide7.xml" Id="Rd4d7959dd2d64e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ccb0dc449041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8c0a0a76c4399" /><Relationship Type="http://schemas.openxmlformats.org/officeDocument/2006/relationships/theme" Target="/ppt/slideMasters/theme/theme1.xml" Id="Rf61f8781746d42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b8c0a0a76c43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eab2c3beb44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8c98655044a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466bece104e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932c2fc824f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3214b9b014c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ef51126df4c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c1f3e9d264e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ROLIA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ROLIA INVEST AS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1 934 650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12 545 760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12 611 459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ROGER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Roger Larsen, Goddokk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3610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889 171 812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ROLIA INVEST AS</a:t>
            </a:r>
          </a:p>
        </p:txBody>
      </p:sp>
    </p:spTree>
  </p:cSld>
  <p:clrMapOvr>
    <a:masterClrMapping xmlns:a="http://schemas.openxmlformats.org/drawingml/2006/main"/>
  </p:clrMapOvr>
</p:sld>
</file>