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8b6aa877f2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76f363139b4d00"/>
  </p:sldMasterIdLst>
  <p:sldIdLst>
    <p:sldId xmlns:r="http://schemas.openxmlformats.org/officeDocument/2006/relationships" id="256" r:id="R913d2ed25b224896"/>
    <p:sldId xmlns:r="http://schemas.openxmlformats.org/officeDocument/2006/relationships" id="257" r:id="Rf5b50e1d608e4cfb"/>
    <p:sldId xmlns:r="http://schemas.openxmlformats.org/officeDocument/2006/relationships" id="258" r:id="R19f06228ec2b4538"/>
    <p:sldId xmlns:r="http://schemas.openxmlformats.org/officeDocument/2006/relationships" id="259" r:id="Rddd2a700d9974798"/>
    <p:sldId xmlns:r="http://schemas.openxmlformats.org/officeDocument/2006/relationships" id="260" r:id="R62c21970f7684f89"/>
    <p:sldId xmlns:r="http://schemas.openxmlformats.org/officeDocument/2006/relationships" id="261" r:id="R1c1b51a5ed2145f4"/>
    <p:sldId xmlns:r="http://schemas.openxmlformats.org/officeDocument/2006/relationships" id="262" r:id="R31745edc2538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6f363139b4d00" /><Relationship Type="http://schemas.openxmlformats.org/officeDocument/2006/relationships/slide" Target="/ppt/slides/slide1.xml" Id="R913d2ed25b224896" /><Relationship Type="http://schemas.openxmlformats.org/officeDocument/2006/relationships/slide" Target="/ppt/slides/slide2.xml" Id="Rf5b50e1d608e4cfb" /><Relationship Type="http://schemas.openxmlformats.org/officeDocument/2006/relationships/slide" Target="/ppt/slides/slide3.xml" Id="R19f06228ec2b4538" /><Relationship Type="http://schemas.openxmlformats.org/officeDocument/2006/relationships/slide" Target="/ppt/slides/slide4.xml" Id="Rddd2a700d9974798" /><Relationship Type="http://schemas.openxmlformats.org/officeDocument/2006/relationships/slide" Target="/ppt/slides/slide5.xml" Id="R62c21970f7684f89" /><Relationship Type="http://schemas.openxmlformats.org/officeDocument/2006/relationships/slide" Target="/ppt/slides/slide6.xml" Id="R1c1b51a5ed2145f4" /><Relationship Type="http://schemas.openxmlformats.org/officeDocument/2006/relationships/slide" Target="/ppt/slides/slide7.xml" Id="R31745edc2538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edc67a8664b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e8d908d734150" /><Relationship Type="http://schemas.openxmlformats.org/officeDocument/2006/relationships/theme" Target="/ppt/slideMasters/theme/theme1.xml" Id="R179e4699db8542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e8d908d7341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f7bc340ef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1466e455145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26bcdea2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eaf1fbdff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b80c6058144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a7165017344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788bce21649a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RÅEL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21 676 657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8 085 259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5 234 319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34 561 338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150 354 794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BJØRN ARVE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KRISTOFFER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SILJE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NATLAND BJØRN ARVE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889 173 882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RÅEL INVEST AS</a:t>
            </a:r>
          </a:p>
        </p:txBody>
      </p:sp>
    </p:spTree>
  </p:cSld>
  <p:clrMapOvr>
    <a:masterClrMapping xmlns:a="http://schemas.openxmlformats.org/drawingml/2006/main"/>
  </p:clrMapOvr>
</p:sld>
</file>