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1efca59cf4c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65f5e9a2ed4326"/>
  </p:sldMasterIdLst>
  <p:sldIdLst>
    <p:sldId xmlns:r="http://schemas.openxmlformats.org/officeDocument/2006/relationships" id="256" r:id="R1ce19bdd57814e35"/>
    <p:sldId xmlns:r="http://schemas.openxmlformats.org/officeDocument/2006/relationships" id="257" r:id="Rcad6a21a69894941"/>
    <p:sldId xmlns:r="http://schemas.openxmlformats.org/officeDocument/2006/relationships" id="258" r:id="Ra28d9704cbdd4b90"/>
    <p:sldId xmlns:r="http://schemas.openxmlformats.org/officeDocument/2006/relationships" id="259" r:id="Rb74eb5f5dc0c45b0"/>
    <p:sldId xmlns:r="http://schemas.openxmlformats.org/officeDocument/2006/relationships" id="260" r:id="R2581445a2bbe4fae"/>
    <p:sldId xmlns:r="http://schemas.openxmlformats.org/officeDocument/2006/relationships" id="261" r:id="R37b4e79a96af4081"/>
    <p:sldId xmlns:r="http://schemas.openxmlformats.org/officeDocument/2006/relationships" id="262" r:id="R7137c8ea389e45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5f5e9a2ed4326" /><Relationship Type="http://schemas.openxmlformats.org/officeDocument/2006/relationships/slide" Target="/ppt/slides/slide1.xml" Id="R1ce19bdd57814e35" /><Relationship Type="http://schemas.openxmlformats.org/officeDocument/2006/relationships/slide" Target="/ppt/slides/slide2.xml" Id="Rcad6a21a69894941" /><Relationship Type="http://schemas.openxmlformats.org/officeDocument/2006/relationships/slide" Target="/ppt/slides/slide3.xml" Id="Ra28d9704cbdd4b90" /><Relationship Type="http://schemas.openxmlformats.org/officeDocument/2006/relationships/slide" Target="/ppt/slides/slide4.xml" Id="Rb74eb5f5dc0c45b0" /><Relationship Type="http://schemas.openxmlformats.org/officeDocument/2006/relationships/slide" Target="/ppt/slides/slide5.xml" Id="R2581445a2bbe4fae" /><Relationship Type="http://schemas.openxmlformats.org/officeDocument/2006/relationships/slide" Target="/ppt/slides/slide6.xml" Id="R37b4e79a96af4081" /><Relationship Type="http://schemas.openxmlformats.org/officeDocument/2006/relationships/slide" Target="/ppt/slides/slide7.xml" Id="R7137c8ea389e45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3661d50f0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6a716c6974ec7" /><Relationship Type="http://schemas.openxmlformats.org/officeDocument/2006/relationships/theme" Target="/ppt/slideMasters/theme/theme1.xml" Id="R71f73de9e1d548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b6a716c697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fbbfd70c3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13196e02d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201cf551f41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0d33dbf854f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065ed91b048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d5d66c67b42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9c1cee95a4f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FINANS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3 644 225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4 276 160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OLAV AUNBAKK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Roøyveien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889 177 772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FINANS AS</a:t>
            </a:r>
          </a:p>
        </p:txBody>
      </p:sp>
    </p:spTree>
  </p:cSld>
  <p:clrMapOvr>
    <a:masterClrMapping xmlns:a="http://schemas.openxmlformats.org/drawingml/2006/main"/>
  </p:clrMapOvr>
</p:sld>
</file>