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f8f1f05bd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5d3acb5b44029"/>
  </p:sldMasterIdLst>
  <p:sldIdLst>
    <p:sldId xmlns:r="http://schemas.openxmlformats.org/officeDocument/2006/relationships" id="256" r:id="R7758c49252314eb5"/>
    <p:sldId xmlns:r="http://schemas.openxmlformats.org/officeDocument/2006/relationships" id="257" r:id="R0e0c463e90e04afd"/>
    <p:sldId xmlns:r="http://schemas.openxmlformats.org/officeDocument/2006/relationships" id="258" r:id="Rb60a261edd9242de"/>
    <p:sldId xmlns:r="http://schemas.openxmlformats.org/officeDocument/2006/relationships" id="259" r:id="Rcd919f6a594b44c3"/>
    <p:sldId xmlns:r="http://schemas.openxmlformats.org/officeDocument/2006/relationships" id="260" r:id="Rc6658669449f47d2"/>
    <p:sldId xmlns:r="http://schemas.openxmlformats.org/officeDocument/2006/relationships" id="261" r:id="Rf00aaec6bc674900"/>
    <p:sldId xmlns:r="http://schemas.openxmlformats.org/officeDocument/2006/relationships" id="262" r:id="R356b33b4b4ef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5d3acb5b44029" /><Relationship Type="http://schemas.openxmlformats.org/officeDocument/2006/relationships/slide" Target="/ppt/slides/slide1.xml" Id="R7758c49252314eb5" /><Relationship Type="http://schemas.openxmlformats.org/officeDocument/2006/relationships/slide" Target="/ppt/slides/slide2.xml" Id="R0e0c463e90e04afd" /><Relationship Type="http://schemas.openxmlformats.org/officeDocument/2006/relationships/slide" Target="/ppt/slides/slide3.xml" Id="Rb60a261edd9242de" /><Relationship Type="http://schemas.openxmlformats.org/officeDocument/2006/relationships/slide" Target="/ppt/slides/slide4.xml" Id="Rcd919f6a594b44c3" /><Relationship Type="http://schemas.openxmlformats.org/officeDocument/2006/relationships/slide" Target="/ppt/slides/slide5.xml" Id="Rc6658669449f47d2" /><Relationship Type="http://schemas.openxmlformats.org/officeDocument/2006/relationships/slide" Target="/ppt/slides/slide6.xml" Id="Rf00aaec6bc674900" /><Relationship Type="http://schemas.openxmlformats.org/officeDocument/2006/relationships/slide" Target="/ppt/slides/slide7.xml" Id="R356b33b4b4ef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66b1c6658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6684f8e4458c" /><Relationship Type="http://schemas.openxmlformats.org/officeDocument/2006/relationships/theme" Target="/ppt/slideMasters/theme/theme1.xml" Id="R875bcda70b00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96684f8e4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2118c038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2fedd78c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6f18d879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ab269778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313a5cc6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d8dd57f7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a63cb907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STEIN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