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23f5f5b17845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15dd7e449642cc"/>
  </p:sldMasterIdLst>
  <p:sldIdLst>
    <p:sldId xmlns:r="http://schemas.openxmlformats.org/officeDocument/2006/relationships" id="256" r:id="R24b116df2a9b405c"/>
    <p:sldId xmlns:r="http://schemas.openxmlformats.org/officeDocument/2006/relationships" id="257" r:id="Rf0abe4c6984543ed"/>
    <p:sldId xmlns:r="http://schemas.openxmlformats.org/officeDocument/2006/relationships" id="258" r:id="R2f583a581bba404b"/>
    <p:sldId xmlns:r="http://schemas.openxmlformats.org/officeDocument/2006/relationships" id="259" r:id="Re988b73578a34cec"/>
    <p:sldId xmlns:r="http://schemas.openxmlformats.org/officeDocument/2006/relationships" id="260" r:id="Rd42c242993d84418"/>
    <p:sldId xmlns:r="http://schemas.openxmlformats.org/officeDocument/2006/relationships" id="261" r:id="Rd046b44b16674221"/>
    <p:sldId xmlns:r="http://schemas.openxmlformats.org/officeDocument/2006/relationships" id="262" r:id="R78287633fe9d4c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5dd7e449642cc" /><Relationship Type="http://schemas.openxmlformats.org/officeDocument/2006/relationships/slide" Target="/ppt/slides/slide1.xml" Id="R24b116df2a9b405c" /><Relationship Type="http://schemas.openxmlformats.org/officeDocument/2006/relationships/slide" Target="/ppt/slides/slide2.xml" Id="Rf0abe4c6984543ed" /><Relationship Type="http://schemas.openxmlformats.org/officeDocument/2006/relationships/slide" Target="/ppt/slides/slide3.xml" Id="R2f583a581bba404b" /><Relationship Type="http://schemas.openxmlformats.org/officeDocument/2006/relationships/slide" Target="/ppt/slides/slide4.xml" Id="Re988b73578a34cec" /><Relationship Type="http://schemas.openxmlformats.org/officeDocument/2006/relationships/slide" Target="/ppt/slides/slide5.xml" Id="Rd42c242993d84418" /><Relationship Type="http://schemas.openxmlformats.org/officeDocument/2006/relationships/slide" Target="/ppt/slides/slide6.xml" Id="Rd046b44b16674221" /><Relationship Type="http://schemas.openxmlformats.org/officeDocument/2006/relationships/slide" Target="/ppt/slides/slide7.xml" Id="R78287633fe9d4c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68c6d088e4c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e5deea6a24014" /><Relationship Type="http://schemas.openxmlformats.org/officeDocument/2006/relationships/theme" Target="/ppt/slideMasters/theme/theme1.xml" Id="R68a08c8464f841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6e5deea6a240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4925f835444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9ccfee02140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0deb2fcd545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1fd2aa6ac42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b1c747fc344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2f102f2cd4b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c15b18ff44d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GRAVER HOLDING AS ble etablert [år] og holder til i Leinstrand.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1 550 400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1 367 240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4 665 881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37 087 971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40 080 215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TORE SÆTHER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Søravegen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7083 Leinstrand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889 222 522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