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2c19e76dcb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8fb1a29a694bc5"/>
  </p:sldMasterIdLst>
  <p:sldIdLst>
    <p:sldId xmlns:r="http://schemas.openxmlformats.org/officeDocument/2006/relationships" id="256" r:id="Rf916538db29c4cb0"/>
    <p:sldId xmlns:r="http://schemas.openxmlformats.org/officeDocument/2006/relationships" id="257" r:id="Ra24ac398b21b4b36"/>
    <p:sldId xmlns:r="http://schemas.openxmlformats.org/officeDocument/2006/relationships" id="258" r:id="R205c301ae24c4fb8"/>
    <p:sldId xmlns:r="http://schemas.openxmlformats.org/officeDocument/2006/relationships" id="259" r:id="Rcf8a43fb00f1494b"/>
    <p:sldId xmlns:r="http://schemas.openxmlformats.org/officeDocument/2006/relationships" id="260" r:id="R351e263fd68d4074"/>
    <p:sldId xmlns:r="http://schemas.openxmlformats.org/officeDocument/2006/relationships" id="261" r:id="R10d2f7a27ace459a"/>
    <p:sldId xmlns:r="http://schemas.openxmlformats.org/officeDocument/2006/relationships" id="262" r:id="R7936e13a49924a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fb1a29a694bc5" /><Relationship Type="http://schemas.openxmlformats.org/officeDocument/2006/relationships/slide" Target="/ppt/slides/slide1.xml" Id="Rf916538db29c4cb0" /><Relationship Type="http://schemas.openxmlformats.org/officeDocument/2006/relationships/slide" Target="/ppt/slides/slide2.xml" Id="Ra24ac398b21b4b36" /><Relationship Type="http://schemas.openxmlformats.org/officeDocument/2006/relationships/slide" Target="/ppt/slides/slide3.xml" Id="R205c301ae24c4fb8" /><Relationship Type="http://schemas.openxmlformats.org/officeDocument/2006/relationships/slide" Target="/ppt/slides/slide4.xml" Id="Rcf8a43fb00f1494b" /><Relationship Type="http://schemas.openxmlformats.org/officeDocument/2006/relationships/slide" Target="/ppt/slides/slide5.xml" Id="R351e263fd68d4074" /><Relationship Type="http://schemas.openxmlformats.org/officeDocument/2006/relationships/slide" Target="/ppt/slides/slide6.xml" Id="R10d2f7a27ace459a" /><Relationship Type="http://schemas.openxmlformats.org/officeDocument/2006/relationships/slide" Target="/ppt/slides/slide7.xml" Id="R7936e13a49924a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cf0dff72a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d5e71a6ee4bbc" /><Relationship Type="http://schemas.openxmlformats.org/officeDocument/2006/relationships/theme" Target="/ppt/slideMasters/theme/theme1.xml" Id="R0bbeb044f98f40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d5e71a6ee4b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2c7bc2327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646a67e3d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c0937de31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6cf540978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0c4b5d4c84b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9073e631242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577c8d8c0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985 029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1 672 268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2 179 887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HELÉN WINDSVOLL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Linståveien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