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b0f6bc0b447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53bb18ac04221"/>
  </p:sldMasterIdLst>
  <p:sldIdLst>
    <p:sldId xmlns:r="http://schemas.openxmlformats.org/officeDocument/2006/relationships" id="256" r:id="R4127f8e06482472e"/>
    <p:sldId xmlns:r="http://schemas.openxmlformats.org/officeDocument/2006/relationships" id="257" r:id="Rd7b2ed7758054de0"/>
    <p:sldId xmlns:r="http://schemas.openxmlformats.org/officeDocument/2006/relationships" id="258" r:id="R86d6f5b74f21478e"/>
    <p:sldId xmlns:r="http://schemas.openxmlformats.org/officeDocument/2006/relationships" id="259" r:id="Raaa730d3f6af4d31"/>
    <p:sldId xmlns:r="http://schemas.openxmlformats.org/officeDocument/2006/relationships" id="260" r:id="R5a1eb6db407f4f4e"/>
    <p:sldId xmlns:r="http://schemas.openxmlformats.org/officeDocument/2006/relationships" id="261" r:id="Rd5f548a28d594f2a"/>
    <p:sldId xmlns:r="http://schemas.openxmlformats.org/officeDocument/2006/relationships" id="262" r:id="R3f421d39cb42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53bb18ac04221" /><Relationship Type="http://schemas.openxmlformats.org/officeDocument/2006/relationships/slide" Target="/ppt/slides/slide1.xml" Id="R4127f8e06482472e" /><Relationship Type="http://schemas.openxmlformats.org/officeDocument/2006/relationships/slide" Target="/ppt/slides/slide2.xml" Id="Rd7b2ed7758054de0" /><Relationship Type="http://schemas.openxmlformats.org/officeDocument/2006/relationships/slide" Target="/ppt/slides/slide3.xml" Id="R86d6f5b74f21478e" /><Relationship Type="http://schemas.openxmlformats.org/officeDocument/2006/relationships/slide" Target="/ppt/slides/slide4.xml" Id="Raaa730d3f6af4d31" /><Relationship Type="http://schemas.openxmlformats.org/officeDocument/2006/relationships/slide" Target="/ppt/slides/slide5.xml" Id="R5a1eb6db407f4f4e" /><Relationship Type="http://schemas.openxmlformats.org/officeDocument/2006/relationships/slide" Target="/ppt/slides/slide6.xml" Id="Rd5f548a28d594f2a" /><Relationship Type="http://schemas.openxmlformats.org/officeDocument/2006/relationships/slide" Target="/ppt/slides/slide7.xml" Id="R3f421d39cb42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6601a7400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89ed6cbf349ef" /><Relationship Type="http://schemas.openxmlformats.org/officeDocument/2006/relationships/theme" Target="/ppt/slideMasters/theme/theme1.xml" Id="R6e3254084174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89ed6cbf3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d93f76eb1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1f7b5f5d143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6c6513315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103e3a940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8020e779c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2710e32ee4c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cf3b44731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LAMDA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21 176 711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21 989 945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LIAN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LIAN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Hauketotoppen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