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3fb2246d2247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f1444c0fd44c8f"/>
  </p:sldMasterIdLst>
  <p:sldIdLst>
    <p:sldId xmlns:r="http://schemas.openxmlformats.org/officeDocument/2006/relationships" id="256" r:id="Rb4059493bb014494"/>
    <p:sldId xmlns:r="http://schemas.openxmlformats.org/officeDocument/2006/relationships" id="257" r:id="R776ce62df4a54038"/>
    <p:sldId xmlns:r="http://schemas.openxmlformats.org/officeDocument/2006/relationships" id="258" r:id="Rb670f58b14c94468"/>
    <p:sldId xmlns:r="http://schemas.openxmlformats.org/officeDocument/2006/relationships" id="259" r:id="R2c8af7b07a5f4628"/>
    <p:sldId xmlns:r="http://schemas.openxmlformats.org/officeDocument/2006/relationships" id="260" r:id="R9e0dd5ad6bbd400f"/>
    <p:sldId xmlns:r="http://schemas.openxmlformats.org/officeDocument/2006/relationships" id="261" r:id="Rfb6e76be06714fa8"/>
    <p:sldId xmlns:r="http://schemas.openxmlformats.org/officeDocument/2006/relationships" id="262" r:id="R2d8cc6d15ce24f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1444c0fd44c8f" /><Relationship Type="http://schemas.openxmlformats.org/officeDocument/2006/relationships/slide" Target="/ppt/slides/slide1.xml" Id="Rb4059493bb014494" /><Relationship Type="http://schemas.openxmlformats.org/officeDocument/2006/relationships/slide" Target="/ppt/slides/slide2.xml" Id="R776ce62df4a54038" /><Relationship Type="http://schemas.openxmlformats.org/officeDocument/2006/relationships/slide" Target="/ppt/slides/slide3.xml" Id="Rb670f58b14c94468" /><Relationship Type="http://schemas.openxmlformats.org/officeDocument/2006/relationships/slide" Target="/ppt/slides/slide4.xml" Id="R2c8af7b07a5f4628" /><Relationship Type="http://schemas.openxmlformats.org/officeDocument/2006/relationships/slide" Target="/ppt/slides/slide5.xml" Id="R9e0dd5ad6bbd400f" /><Relationship Type="http://schemas.openxmlformats.org/officeDocument/2006/relationships/slide" Target="/ppt/slides/slide6.xml" Id="Rfb6e76be06714fa8" /><Relationship Type="http://schemas.openxmlformats.org/officeDocument/2006/relationships/slide" Target="/ppt/slides/slide7.xml" Id="R2d8cc6d15ce24f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319a9c4854c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99c45ad5e42a1" /><Relationship Type="http://schemas.openxmlformats.org/officeDocument/2006/relationships/theme" Target="/ppt/slideMasters/theme/theme1.xml" Id="Racfe1b8eeb4840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399c45ad5e42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d4a0a13fe48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1ce7cb7b544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7ce41157e4c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43158343247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8a427719e44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5a92511c743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85a94356f41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42 777 202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21 514 233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50 223 706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TRYGVE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ELISABETH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Fensfjordvegen 1621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trygve@wergeland.com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889 229 942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