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8156806a344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3c7dda57d240c7"/>
  </p:sldMasterIdLst>
  <p:sldIdLst>
    <p:sldId xmlns:r="http://schemas.openxmlformats.org/officeDocument/2006/relationships" id="256" r:id="R1505564716af4137"/>
    <p:sldId xmlns:r="http://schemas.openxmlformats.org/officeDocument/2006/relationships" id="257" r:id="R2a0f4298a2964c51"/>
    <p:sldId xmlns:r="http://schemas.openxmlformats.org/officeDocument/2006/relationships" id="258" r:id="Rcf77bc0e21664211"/>
    <p:sldId xmlns:r="http://schemas.openxmlformats.org/officeDocument/2006/relationships" id="259" r:id="R88ab20911a9b46fc"/>
    <p:sldId xmlns:r="http://schemas.openxmlformats.org/officeDocument/2006/relationships" id="260" r:id="R1db71b7dc3b04f10"/>
    <p:sldId xmlns:r="http://schemas.openxmlformats.org/officeDocument/2006/relationships" id="261" r:id="R7cb78e2d229641fa"/>
    <p:sldId xmlns:r="http://schemas.openxmlformats.org/officeDocument/2006/relationships" id="262" r:id="Rf8a72f548212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c7dda57d240c7" /><Relationship Type="http://schemas.openxmlformats.org/officeDocument/2006/relationships/slide" Target="/ppt/slides/slide1.xml" Id="R1505564716af4137" /><Relationship Type="http://schemas.openxmlformats.org/officeDocument/2006/relationships/slide" Target="/ppt/slides/slide2.xml" Id="R2a0f4298a2964c51" /><Relationship Type="http://schemas.openxmlformats.org/officeDocument/2006/relationships/slide" Target="/ppt/slides/slide3.xml" Id="Rcf77bc0e21664211" /><Relationship Type="http://schemas.openxmlformats.org/officeDocument/2006/relationships/slide" Target="/ppt/slides/slide4.xml" Id="R88ab20911a9b46fc" /><Relationship Type="http://schemas.openxmlformats.org/officeDocument/2006/relationships/slide" Target="/ppt/slides/slide5.xml" Id="R1db71b7dc3b04f10" /><Relationship Type="http://schemas.openxmlformats.org/officeDocument/2006/relationships/slide" Target="/ppt/slides/slide6.xml" Id="R7cb78e2d229641fa" /><Relationship Type="http://schemas.openxmlformats.org/officeDocument/2006/relationships/slide" Target="/ppt/slides/slide7.xml" Id="Rf8a72f548212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acb9b9c54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ae80228514101" /><Relationship Type="http://schemas.openxmlformats.org/officeDocument/2006/relationships/theme" Target="/ppt/slideMasters/theme/theme1.xml" Id="R4435f8f05361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ae802285141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487337be2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1e895d02e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ad27f6fab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b95711b57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36dd97acc47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d58a5ab0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cfafb86a5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RIGAR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RIGMOR SKEIE PETERSEN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Regimentsvegen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14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RIGAR AS</a:t>
            </a:r>
          </a:p>
        </p:txBody>
      </p:sp>
    </p:spTree>
  </p:cSld>
  <p:clrMapOvr>
    <a:masterClrMapping xmlns:a="http://schemas.openxmlformats.org/drawingml/2006/main"/>
  </p:clrMapOvr>
</p:sld>
</file>