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dc8ed64a294a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8e0833a14b495d"/>
  </p:sldMasterIdLst>
  <p:sldIdLst>
    <p:sldId xmlns:r="http://schemas.openxmlformats.org/officeDocument/2006/relationships" id="256" r:id="R5220741b523b4835"/>
    <p:sldId xmlns:r="http://schemas.openxmlformats.org/officeDocument/2006/relationships" id="257" r:id="Rc789724247f94d64"/>
    <p:sldId xmlns:r="http://schemas.openxmlformats.org/officeDocument/2006/relationships" id="258" r:id="R0b21b88c775c409c"/>
    <p:sldId xmlns:r="http://schemas.openxmlformats.org/officeDocument/2006/relationships" id="259" r:id="Ra74e83fd6b9e4dd4"/>
    <p:sldId xmlns:r="http://schemas.openxmlformats.org/officeDocument/2006/relationships" id="260" r:id="R4f8a0c9a9eb248c5"/>
    <p:sldId xmlns:r="http://schemas.openxmlformats.org/officeDocument/2006/relationships" id="261" r:id="Rf7e86b4b47ef40c8"/>
    <p:sldId xmlns:r="http://schemas.openxmlformats.org/officeDocument/2006/relationships" id="262" r:id="Rfc9da03b461a4a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e0833a14b495d" /><Relationship Type="http://schemas.openxmlformats.org/officeDocument/2006/relationships/slide" Target="/ppt/slides/slide1.xml" Id="R5220741b523b4835" /><Relationship Type="http://schemas.openxmlformats.org/officeDocument/2006/relationships/slide" Target="/ppt/slides/slide2.xml" Id="Rc789724247f94d64" /><Relationship Type="http://schemas.openxmlformats.org/officeDocument/2006/relationships/slide" Target="/ppt/slides/slide3.xml" Id="R0b21b88c775c409c" /><Relationship Type="http://schemas.openxmlformats.org/officeDocument/2006/relationships/slide" Target="/ppt/slides/slide4.xml" Id="Ra74e83fd6b9e4dd4" /><Relationship Type="http://schemas.openxmlformats.org/officeDocument/2006/relationships/slide" Target="/ppt/slides/slide5.xml" Id="R4f8a0c9a9eb248c5" /><Relationship Type="http://schemas.openxmlformats.org/officeDocument/2006/relationships/slide" Target="/ppt/slides/slide6.xml" Id="Rf7e86b4b47ef40c8" /><Relationship Type="http://schemas.openxmlformats.org/officeDocument/2006/relationships/slide" Target="/ppt/slides/slide7.xml" Id="Rfc9da03b461a4a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5b082bb94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97765a8cd49c2" /><Relationship Type="http://schemas.openxmlformats.org/officeDocument/2006/relationships/theme" Target="/ppt/slideMasters/theme/theme1.xml" Id="R66748d9d11f1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97765a8cd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b6f6ee4db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f3503252a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403663721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14e54eb9841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e0cf3902a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2233d7c6844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2144fde30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MEININGEN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MEININGEN HOLDING AS ble etablert [år] og holder til i Lora.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6 703 067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7 794 635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MEININGEN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MEININGEN RANDSTED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ERIK MEININGEN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ERIK MEININGEN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Stavheimsgrende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2666 Lora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37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kjellerik@meiningen.no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889 234 652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MEININGEN HOLDING AS</a:t>
            </a:r>
          </a:p>
        </p:txBody>
      </p:sp>
    </p:spTree>
  </p:cSld>
  <p:clrMapOvr>
    <a:masterClrMapping xmlns:a="http://schemas.openxmlformats.org/drawingml/2006/main"/>
  </p:clrMapOvr>
</p:sld>
</file>