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8c1deec08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fe1ad66f5443b"/>
  </p:sldMasterIdLst>
  <p:sldIdLst>
    <p:sldId xmlns:r="http://schemas.openxmlformats.org/officeDocument/2006/relationships" id="256" r:id="Rf1605069f0c34e11"/>
    <p:sldId xmlns:r="http://schemas.openxmlformats.org/officeDocument/2006/relationships" id="257" r:id="Rada69a5a6b7a41e4"/>
    <p:sldId xmlns:r="http://schemas.openxmlformats.org/officeDocument/2006/relationships" id="258" r:id="Re330bb3776ec4dcd"/>
    <p:sldId xmlns:r="http://schemas.openxmlformats.org/officeDocument/2006/relationships" id="259" r:id="Rf4a90c7a93214dfc"/>
    <p:sldId xmlns:r="http://schemas.openxmlformats.org/officeDocument/2006/relationships" id="260" r:id="R92044976680b40d2"/>
    <p:sldId xmlns:r="http://schemas.openxmlformats.org/officeDocument/2006/relationships" id="261" r:id="Ra0b8a691a38a4c19"/>
    <p:sldId xmlns:r="http://schemas.openxmlformats.org/officeDocument/2006/relationships" id="262" r:id="R9ea994a04497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fe1ad66f5443b" /><Relationship Type="http://schemas.openxmlformats.org/officeDocument/2006/relationships/slide" Target="/ppt/slides/slide1.xml" Id="Rf1605069f0c34e11" /><Relationship Type="http://schemas.openxmlformats.org/officeDocument/2006/relationships/slide" Target="/ppt/slides/slide2.xml" Id="Rada69a5a6b7a41e4" /><Relationship Type="http://schemas.openxmlformats.org/officeDocument/2006/relationships/slide" Target="/ppt/slides/slide3.xml" Id="Re330bb3776ec4dcd" /><Relationship Type="http://schemas.openxmlformats.org/officeDocument/2006/relationships/slide" Target="/ppt/slides/slide4.xml" Id="Rf4a90c7a93214dfc" /><Relationship Type="http://schemas.openxmlformats.org/officeDocument/2006/relationships/slide" Target="/ppt/slides/slide5.xml" Id="R92044976680b40d2" /><Relationship Type="http://schemas.openxmlformats.org/officeDocument/2006/relationships/slide" Target="/ppt/slides/slide6.xml" Id="Ra0b8a691a38a4c19" /><Relationship Type="http://schemas.openxmlformats.org/officeDocument/2006/relationships/slide" Target="/ppt/slides/slide7.xml" Id="R9ea994a04497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11b2132d5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ee460786442d" /><Relationship Type="http://schemas.openxmlformats.org/officeDocument/2006/relationships/theme" Target="/ppt/slideMasters/theme/theme1.xml" Id="R4e7a4f1fd2bc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8ee460786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aa41fd049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53a6433c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ebcbb901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f898eb9c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9a9a88d5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80fe9c7f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dbe4ec27d42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13 377 463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12 957 944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49 828 309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NILSEN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ENGSMYR NILSEN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OLAF ENGSMYR NILSEN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889 241 772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