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24df345a224a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dacf1fd5e4bbc"/>
  </p:sldMasterIdLst>
  <p:sldIdLst>
    <p:sldId xmlns:r="http://schemas.openxmlformats.org/officeDocument/2006/relationships" id="256" r:id="R94b69188b4ef4a5f"/>
    <p:sldId xmlns:r="http://schemas.openxmlformats.org/officeDocument/2006/relationships" id="257" r:id="R8ace4c7ff4324119"/>
    <p:sldId xmlns:r="http://schemas.openxmlformats.org/officeDocument/2006/relationships" id="258" r:id="R8bd4bbbaf41b45b3"/>
    <p:sldId xmlns:r="http://schemas.openxmlformats.org/officeDocument/2006/relationships" id="259" r:id="Reff35642d3cf4f4b"/>
    <p:sldId xmlns:r="http://schemas.openxmlformats.org/officeDocument/2006/relationships" id="260" r:id="R331c16c36a384b2e"/>
    <p:sldId xmlns:r="http://schemas.openxmlformats.org/officeDocument/2006/relationships" id="261" r:id="R38cdc81a34ba45c5"/>
    <p:sldId xmlns:r="http://schemas.openxmlformats.org/officeDocument/2006/relationships" id="262" r:id="R755b1ab34581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dacf1fd5e4bbc" /><Relationship Type="http://schemas.openxmlformats.org/officeDocument/2006/relationships/slide" Target="/ppt/slides/slide1.xml" Id="R94b69188b4ef4a5f" /><Relationship Type="http://schemas.openxmlformats.org/officeDocument/2006/relationships/slide" Target="/ppt/slides/slide2.xml" Id="R8ace4c7ff4324119" /><Relationship Type="http://schemas.openxmlformats.org/officeDocument/2006/relationships/slide" Target="/ppt/slides/slide3.xml" Id="R8bd4bbbaf41b45b3" /><Relationship Type="http://schemas.openxmlformats.org/officeDocument/2006/relationships/slide" Target="/ppt/slides/slide4.xml" Id="Reff35642d3cf4f4b" /><Relationship Type="http://schemas.openxmlformats.org/officeDocument/2006/relationships/slide" Target="/ppt/slides/slide5.xml" Id="R331c16c36a384b2e" /><Relationship Type="http://schemas.openxmlformats.org/officeDocument/2006/relationships/slide" Target="/ppt/slides/slide6.xml" Id="R38cdc81a34ba45c5" /><Relationship Type="http://schemas.openxmlformats.org/officeDocument/2006/relationships/slide" Target="/ppt/slides/slide7.xml" Id="R755b1ab34581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46e882f8b41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eb578a6a34f57" /><Relationship Type="http://schemas.openxmlformats.org/officeDocument/2006/relationships/theme" Target="/ppt/slideMasters/theme/theme1.xml" Id="R1564945ca8fd4e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1eb578a6a3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1c6f00e0b4e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8359297d440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0eff8e54748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42f925ce4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b135eefac43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43ccb80cf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15f630ac7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VILLAFETT &amp; SØNNER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VILLAFETT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VILLAFETT &amp; SØNNER AS ble etablert [år] og holder til i Åsgårdstrand.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VILLAFETT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VILLAFETT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VILLAFETT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5 497 740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17 146 092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VILLAFETT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PER-CHRISTIAN WILLOCH FETT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VILLAFETT &amp; SØNNER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 Wedels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3179 Åsgårdstrand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55 66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889 248 602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VILLAFETT &amp; SØNNER AS</a:t>
            </a:r>
          </a:p>
        </p:txBody>
      </p:sp>
    </p:spTree>
  </p:cSld>
  <p:clrMapOvr>
    <a:masterClrMapping xmlns:a="http://schemas.openxmlformats.org/drawingml/2006/main"/>
  </p:clrMapOvr>
</p:sld>
</file>