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c5b8c3f97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11015967e4a9f"/>
  </p:sldMasterIdLst>
  <p:sldIdLst>
    <p:sldId xmlns:r="http://schemas.openxmlformats.org/officeDocument/2006/relationships" id="256" r:id="R53662fb4826d4366"/>
    <p:sldId xmlns:r="http://schemas.openxmlformats.org/officeDocument/2006/relationships" id="257" r:id="R993ed2d713754d60"/>
    <p:sldId xmlns:r="http://schemas.openxmlformats.org/officeDocument/2006/relationships" id="258" r:id="Red01e99e9e5f4d51"/>
    <p:sldId xmlns:r="http://schemas.openxmlformats.org/officeDocument/2006/relationships" id="259" r:id="R4f445255fb3e4d94"/>
    <p:sldId xmlns:r="http://schemas.openxmlformats.org/officeDocument/2006/relationships" id="260" r:id="Rdaa61a6db4e94448"/>
    <p:sldId xmlns:r="http://schemas.openxmlformats.org/officeDocument/2006/relationships" id="261" r:id="R0df729337ab54d05"/>
    <p:sldId xmlns:r="http://schemas.openxmlformats.org/officeDocument/2006/relationships" id="262" r:id="Re6df8953bcf9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11015967e4a9f" /><Relationship Type="http://schemas.openxmlformats.org/officeDocument/2006/relationships/slide" Target="/ppt/slides/slide1.xml" Id="R53662fb4826d4366" /><Relationship Type="http://schemas.openxmlformats.org/officeDocument/2006/relationships/slide" Target="/ppt/slides/slide2.xml" Id="R993ed2d713754d60" /><Relationship Type="http://schemas.openxmlformats.org/officeDocument/2006/relationships/slide" Target="/ppt/slides/slide3.xml" Id="Red01e99e9e5f4d51" /><Relationship Type="http://schemas.openxmlformats.org/officeDocument/2006/relationships/slide" Target="/ppt/slides/slide4.xml" Id="R4f445255fb3e4d94" /><Relationship Type="http://schemas.openxmlformats.org/officeDocument/2006/relationships/slide" Target="/ppt/slides/slide5.xml" Id="Rdaa61a6db4e94448" /><Relationship Type="http://schemas.openxmlformats.org/officeDocument/2006/relationships/slide" Target="/ppt/slides/slide6.xml" Id="R0df729337ab54d05" /><Relationship Type="http://schemas.openxmlformats.org/officeDocument/2006/relationships/slide" Target="/ppt/slides/slide7.xml" Id="Re6df8953bcf9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8d82c1d0c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37fc676a146dc" /><Relationship Type="http://schemas.openxmlformats.org/officeDocument/2006/relationships/theme" Target="/ppt/slideMasters/theme/theme1.xml" Id="R6612d5315209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737fc676a1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479f98b31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1f6185de9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d4b1c4c48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677dd1bd5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7932873b4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a5153a265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4a50cb82a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930 835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ARNE TORBERGSEN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9411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