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83b954f89a4b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ed6537d8bc4f0e"/>
  </p:sldMasterIdLst>
  <p:sldIdLst>
    <p:sldId xmlns:r="http://schemas.openxmlformats.org/officeDocument/2006/relationships" id="256" r:id="R5bccb26f0feb4604"/>
    <p:sldId xmlns:r="http://schemas.openxmlformats.org/officeDocument/2006/relationships" id="257" r:id="R89444321efbe4f0b"/>
    <p:sldId xmlns:r="http://schemas.openxmlformats.org/officeDocument/2006/relationships" id="258" r:id="R8ec03e565fb94182"/>
    <p:sldId xmlns:r="http://schemas.openxmlformats.org/officeDocument/2006/relationships" id="259" r:id="R7db257afc3d941f0"/>
    <p:sldId xmlns:r="http://schemas.openxmlformats.org/officeDocument/2006/relationships" id="260" r:id="R81a5dc3d7b694759"/>
    <p:sldId xmlns:r="http://schemas.openxmlformats.org/officeDocument/2006/relationships" id="261" r:id="Rc1ce0df9f1264ff0"/>
    <p:sldId xmlns:r="http://schemas.openxmlformats.org/officeDocument/2006/relationships" id="262" r:id="R3e50aa6360f74d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ed6537d8bc4f0e" /><Relationship Type="http://schemas.openxmlformats.org/officeDocument/2006/relationships/slide" Target="/ppt/slides/slide1.xml" Id="R5bccb26f0feb4604" /><Relationship Type="http://schemas.openxmlformats.org/officeDocument/2006/relationships/slide" Target="/ppt/slides/slide2.xml" Id="R89444321efbe4f0b" /><Relationship Type="http://schemas.openxmlformats.org/officeDocument/2006/relationships/slide" Target="/ppt/slides/slide3.xml" Id="R8ec03e565fb94182" /><Relationship Type="http://schemas.openxmlformats.org/officeDocument/2006/relationships/slide" Target="/ppt/slides/slide4.xml" Id="R7db257afc3d941f0" /><Relationship Type="http://schemas.openxmlformats.org/officeDocument/2006/relationships/slide" Target="/ppt/slides/slide5.xml" Id="R81a5dc3d7b694759" /><Relationship Type="http://schemas.openxmlformats.org/officeDocument/2006/relationships/slide" Target="/ppt/slides/slide6.xml" Id="Rc1ce0df9f1264ff0" /><Relationship Type="http://schemas.openxmlformats.org/officeDocument/2006/relationships/slide" Target="/ppt/slides/slide7.xml" Id="R3e50aa6360f74d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6ff7f993b144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c421b89644943" /><Relationship Type="http://schemas.openxmlformats.org/officeDocument/2006/relationships/theme" Target="/ppt/slideMasters/theme/theme1.xml" Id="R2b88be3bcdfd4d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0c421b896449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a961db5b349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4187e316244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d1b29499743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da7b4506c4a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189ba6dc24b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8f67c9d0645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acae135e145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OSM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4 057 076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3 984 077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4 150 264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20 415 697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20 529 017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MARTINSEN OLE SCHEI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 Eiganesveien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889 261 412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