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fcda53cb704f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1a932040e940d0"/>
  </p:sldMasterIdLst>
  <p:sldIdLst>
    <p:sldId xmlns:r="http://schemas.openxmlformats.org/officeDocument/2006/relationships" id="256" r:id="Rd863a75c6c8248ce"/>
    <p:sldId xmlns:r="http://schemas.openxmlformats.org/officeDocument/2006/relationships" id="257" r:id="R82cca9a7cd0d45bc"/>
    <p:sldId xmlns:r="http://schemas.openxmlformats.org/officeDocument/2006/relationships" id="258" r:id="R145faa27aaa94005"/>
    <p:sldId xmlns:r="http://schemas.openxmlformats.org/officeDocument/2006/relationships" id="259" r:id="R2f39e6beaca642ec"/>
    <p:sldId xmlns:r="http://schemas.openxmlformats.org/officeDocument/2006/relationships" id="260" r:id="R0798d36782704332"/>
    <p:sldId xmlns:r="http://schemas.openxmlformats.org/officeDocument/2006/relationships" id="261" r:id="R07cc196700c84622"/>
    <p:sldId xmlns:r="http://schemas.openxmlformats.org/officeDocument/2006/relationships" id="262" r:id="Rdf6f18ada65c44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1a932040e940d0" /><Relationship Type="http://schemas.openxmlformats.org/officeDocument/2006/relationships/slide" Target="/ppt/slides/slide1.xml" Id="Rd863a75c6c8248ce" /><Relationship Type="http://schemas.openxmlformats.org/officeDocument/2006/relationships/slide" Target="/ppt/slides/slide2.xml" Id="R82cca9a7cd0d45bc" /><Relationship Type="http://schemas.openxmlformats.org/officeDocument/2006/relationships/slide" Target="/ppt/slides/slide3.xml" Id="R145faa27aaa94005" /><Relationship Type="http://schemas.openxmlformats.org/officeDocument/2006/relationships/slide" Target="/ppt/slides/slide4.xml" Id="R2f39e6beaca642ec" /><Relationship Type="http://schemas.openxmlformats.org/officeDocument/2006/relationships/slide" Target="/ppt/slides/slide5.xml" Id="R0798d36782704332" /><Relationship Type="http://schemas.openxmlformats.org/officeDocument/2006/relationships/slide" Target="/ppt/slides/slide6.xml" Id="R07cc196700c84622" /><Relationship Type="http://schemas.openxmlformats.org/officeDocument/2006/relationships/slide" Target="/ppt/slides/slide7.xml" Id="Rdf6f18ada65c44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6236598b1f42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cb1c2ffda4250" /><Relationship Type="http://schemas.openxmlformats.org/officeDocument/2006/relationships/theme" Target="/ppt/slideMasters/theme/theme1.xml" Id="R03a298da67a141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ecb1c2ffda42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ba7a130fd43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bc0f60b9249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f7838aef741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259c102aa4c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55262354e40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aa3e9127949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1067ea9e244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HANS MOTE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MOTE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MOTE AS ble etablert [år] og holder til i Krokstadelva.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MOTE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MOTE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MOTE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10 368 378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923 757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938 481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98 469 989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104 978 772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MOTE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HÅKENSTAD  –  46,5 %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TRINE HÅKENSTAD  –  26,7 %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TRULS HÅKENSTAD  –  26,7 %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MOTE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Buskerud Storsenter, Sandsgata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3055 Krokstadelva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889 261 552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MOTE AS</a:t>
            </a:r>
          </a:p>
        </p:txBody>
      </p:sp>
    </p:spTree>
  </p:cSld>
  <p:clrMapOvr>
    <a:masterClrMapping xmlns:a="http://schemas.openxmlformats.org/drawingml/2006/main"/>
  </p:clrMapOvr>
</p:sld>
</file>