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1847b8c28047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96f035c94647b5"/>
  </p:sldMasterIdLst>
  <p:sldIdLst>
    <p:sldId xmlns:r="http://schemas.openxmlformats.org/officeDocument/2006/relationships" id="256" r:id="R3c45517f30c84e6a"/>
    <p:sldId xmlns:r="http://schemas.openxmlformats.org/officeDocument/2006/relationships" id="257" r:id="R2c24e362b820410a"/>
    <p:sldId xmlns:r="http://schemas.openxmlformats.org/officeDocument/2006/relationships" id="258" r:id="Ra60dd93ef4f243e4"/>
    <p:sldId xmlns:r="http://schemas.openxmlformats.org/officeDocument/2006/relationships" id="259" r:id="R6ca5bafd4c674c07"/>
    <p:sldId xmlns:r="http://schemas.openxmlformats.org/officeDocument/2006/relationships" id="260" r:id="R6cd990c0e19b449d"/>
    <p:sldId xmlns:r="http://schemas.openxmlformats.org/officeDocument/2006/relationships" id="261" r:id="Rabe5c2633dec4732"/>
    <p:sldId xmlns:r="http://schemas.openxmlformats.org/officeDocument/2006/relationships" id="262" r:id="R4b840f10f43c46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96f035c94647b5" /><Relationship Type="http://schemas.openxmlformats.org/officeDocument/2006/relationships/slide" Target="/ppt/slides/slide1.xml" Id="R3c45517f30c84e6a" /><Relationship Type="http://schemas.openxmlformats.org/officeDocument/2006/relationships/slide" Target="/ppt/slides/slide2.xml" Id="R2c24e362b820410a" /><Relationship Type="http://schemas.openxmlformats.org/officeDocument/2006/relationships/slide" Target="/ppt/slides/slide3.xml" Id="Ra60dd93ef4f243e4" /><Relationship Type="http://schemas.openxmlformats.org/officeDocument/2006/relationships/slide" Target="/ppt/slides/slide4.xml" Id="R6ca5bafd4c674c07" /><Relationship Type="http://schemas.openxmlformats.org/officeDocument/2006/relationships/slide" Target="/ppt/slides/slide5.xml" Id="R6cd990c0e19b449d" /><Relationship Type="http://schemas.openxmlformats.org/officeDocument/2006/relationships/slide" Target="/ppt/slides/slide6.xml" Id="Rabe5c2633dec4732" /><Relationship Type="http://schemas.openxmlformats.org/officeDocument/2006/relationships/slide" Target="/ppt/slides/slide7.xml" Id="R4b840f10f43c46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1ac89a1374a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a8e0ae756478f" /><Relationship Type="http://schemas.openxmlformats.org/officeDocument/2006/relationships/theme" Target="/ppt/slideMasters/theme/theme1.xml" Id="R19f801a7b28e4e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6a8e0ae75647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6a618e29241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4bf1dd82c4d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e8e261f9c46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815b8a06d42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d073eb81646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9a81bdf6f43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2a0b2d31549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VASOM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1 085 666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−1 805 929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35 084 904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406 982 846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415 745 097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VANESSA SOPHIE MUSTAD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View Procurator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889 262 222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VASOM AS</a:t>
            </a:r>
          </a:p>
        </p:txBody>
      </p:sp>
    </p:spTree>
  </p:cSld>
  <p:clrMapOvr>
    <a:masterClrMapping xmlns:a="http://schemas.openxmlformats.org/drawingml/2006/main"/>
  </p:clrMapOvr>
</p:sld>
</file>