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5ba2961b4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e034732f94a00"/>
  </p:sldMasterIdLst>
  <p:sldIdLst>
    <p:sldId xmlns:r="http://schemas.openxmlformats.org/officeDocument/2006/relationships" id="256" r:id="R5a52d0e1ebbb4f7e"/>
    <p:sldId xmlns:r="http://schemas.openxmlformats.org/officeDocument/2006/relationships" id="257" r:id="Ra1dc1b1060c445e5"/>
    <p:sldId xmlns:r="http://schemas.openxmlformats.org/officeDocument/2006/relationships" id="258" r:id="R57148dd3aa064585"/>
    <p:sldId xmlns:r="http://schemas.openxmlformats.org/officeDocument/2006/relationships" id="259" r:id="R5548788ce6a9444c"/>
    <p:sldId xmlns:r="http://schemas.openxmlformats.org/officeDocument/2006/relationships" id="260" r:id="R44e8ff5623b648ee"/>
    <p:sldId xmlns:r="http://schemas.openxmlformats.org/officeDocument/2006/relationships" id="261" r:id="R23aa3a19e0774ba4"/>
    <p:sldId xmlns:r="http://schemas.openxmlformats.org/officeDocument/2006/relationships" id="262" r:id="Raa724f5b86bf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e034732f94a00" /><Relationship Type="http://schemas.openxmlformats.org/officeDocument/2006/relationships/slide" Target="/ppt/slides/slide1.xml" Id="R5a52d0e1ebbb4f7e" /><Relationship Type="http://schemas.openxmlformats.org/officeDocument/2006/relationships/slide" Target="/ppt/slides/slide2.xml" Id="Ra1dc1b1060c445e5" /><Relationship Type="http://schemas.openxmlformats.org/officeDocument/2006/relationships/slide" Target="/ppt/slides/slide3.xml" Id="R57148dd3aa064585" /><Relationship Type="http://schemas.openxmlformats.org/officeDocument/2006/relationships/slide" Target="/ppt/slides/slide4.xml" Id="R5548788ce6a9444c" /><Relationship Type="http://schemas.openxmlformats.org/officeDocument/2006/relationships/slide" Target="/ppt/slides/slide5.xml" Id="R44e8ff5623b648ee" /><Relationship Type="http://schemas.openxmlformats.org/officeDocument/2006/relationships/slide" Target="/ppt/slides/slide6.xml" Id="R23aa3a19e0774ba4" /><Relationship Type="http://schemas.openxmlformats.org/officeDocument/2006/relationships/slide" Target="/ppt/slides/slide7.xml" Id="Raa724f5b86bf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d251653c0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98bbcb3044ba" /><Relationship Type="http://schemas.openxmlformats.org/officeDocument/2006/relationships/theme" Target="/ppt/slideMasters/theme/theme1.xml" Id="Re12c80ad2c70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a98bbcb30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511fe65f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8c645a85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c6c7b4dc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a7e24633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f616e570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933b57898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cea88db4e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