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43986fec1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2f760fcac43d4"/>
  </p:sldMasterIdLst>
  <p:sldIdLst>
    <p:sldId xmlns:r="http://schemas.openxmlformats.org/officeDocument/2006/relationships" id="256" r:id="Ra49bdb9f76544a4a"/>
    <p:sldId xmlns:r="http://schemas.openxmlformats.org/officeDocument/2006/relationships" id="257" r:id="R1cb462988dac40e8"/>
    <p:sldId xmlns:r="http://schemas.openxmlformats.org/officeDocument/2006/relationships" id="258" r:id="R83d61cdd303b4251"/>
    <p:sldId xmlns:r="http://schemas.openxmlformats.org/officeDocument/2006/relationships" id="259" r:id="R7a9cfec0846b49f6"/>
    <p:sldId xmlns:r="http://schemas.openxmlformats.org/officeDocument/2006/relationships" id="260" r:id="Rc4d6f90853d14d0a"/>
    <p:sldId xmlns:r="http://schemas.openxmlformats.org/officeDocument/2006/relationships" id="261" r:id="R9640b02fc4874bb1"/>
    <p:sldId xmlns:r="http://schemas.openxmlformats.org/officeDocument/2006/relationships" id="262" r:id="R203d1fa549cc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2f760fcac43d4" /><Relationship Type="http://schemas.openxmlformats.org/officeDocument/2006/relationships/slide" Target="/ppt/slides/slide1.xml" Id="Ra49bdb9f76544a4a" /><Relationship Type="http://schemas.openxmlformats.org/officeDocument/2006/relationships/slide" Target="/ppt/slides/slide2.xml" Id="R1cb462988dac40e8" /><Relationship Type="http://schemas.openxmlformats.org/officeDocument/2006/relationships/slide" Target="/ppt/slides/slide3.xml" Id="R83d61cdd303b4251" /><Relationship Type="http://schemas.openxmlformats.org/officeDocument/2006/relationships/slide" Target="/ppt/slides/slide4.xml" Id="R7a9cfec0846b49f6" /><Relationship Type="http://schemas.openxmlformats.org/officeDocument/2006/relationships/slide" Target="/ppt/slides/slide5.xml" Id="Rc4d6f90853d14d0a" /><Relationship Type="http://schemas.openxmlformats.org/officeDocument/2006/relationships/slide" Target="/ppt/slides/slide6.xml" Id="R9640b02fc4874bb1" /><Relationship Type="http://schemas.openxmlformats.org/officeDocument/2006/relationships/slide" Target="/ppt/slides/slide7.xml" Id="R203d1fa549cc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6638ff386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941a3e8924c91" /><Relationship Type="http://schemas.openxmlformats.org/officeDocument/2006/relationships/theme" Target="/ppt/slideMasters/theme/theme1.xml" Id="R6545ab3fd74e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941a3e892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93ac2e87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a27fd4f9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3e0aa5e4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648dcd6f5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f5196ecdf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31aaf4fe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4a312752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