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bf26f8a51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92cf4c39a4d06"/>
  </p:sldMasterIdLst>
  <p:sldIdLst>
    <p:sldId xmlns:r="http://schemas.openxmlformats.org/officeDocument/2006/relationships" id="256" r:id="Rf54ad945be8b45f9"/>
    <p:sldId xmlns:r="http://schemas.openxmlformats.org/officeDocument/2006/relationships" id="257" r:id="Re495140c184c4bb9"/>
    <p:sldId xmlns:r="http://schemas.openxmlformats.org/officeDocument/2006/relationships" id="258" r:id="R1107047345354ea2"/>
    <p:sldId xmlns:r="http://schemas.openxmlformats.org/officeDocument/2006/relationships" id="259" r:id="R19728196158241a8"/>
    <p:sldId xmlns:r="http://schemas.openxmlformats.org/officeDocument/2006/relationships" id="260" r:id="Rb04fa9e9fd4945ea"/>
    <p:sldId xmlns:r="http://schemas.openxmlformats.org/officeDocument/2006/relationships" id="261" r:id="R2b11c3498a4b4448"/>
    <p:sldId xmlns:r="http://schemas.openxmlformats.org/officeDocument/2006/relationships" id="262" r:id="R2ac75e923d92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92cf4c39a4d06" /><Relationship Type="http://schemas.openxmlformats.org/officeDocument/2006/relationships/slide" Target="/ppt/slides/slide1.xml" Id="Rf54ad945be8b45f9" /><Relationship Type="http://schemas.openxmlformats.org/officeDocument/2006/relationships/slide" Target="/ppt/slides/slide2.xml" Id="Re495140c184c4bb9" /><Relationship Type="http://schemas.openxmlformats.org/officeDocument/2006/relationships/slide" Target="/ppt/slides/slide3.xml" Id="R1107047345354ea2" /><Relationship Type="http://schemas.openxmlformats.org/officeDocument/2006/relationships/slide" Target="/ppt/slides/slide4.xml" Id="R19728196158241a8" /><Relationship Type="http://schemas.openxmlformats.org/officeDocument/2006/relationships/slide" Target="/ppt/slides/slide5.xml" Id="Rb04fa9e9fd4945ea" /><Relationship Type="http://schemas.openxmlformats.org/officeDocument/2006/relationships/slide" Target="/ppt/slides/slide6.xml" Id="R2b11c3498a4b4448" /><Relationship Type="http://schemas.openxmlformats.org/officeDocument/2006/relationships/slide" Target="/ppt/slides/slide7.xml" Id="R2ac75e923d92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37e358bd7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dd1934254c5e" /><Relationship Type="http://schemas.openxmlformats.org/officeDocument/2006/relationships/theme" Target="/ppt/slideMasters/theme/theme1.xml" Id="R51d8fb3fe655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0dd193425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986655bf1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ba26a579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f2d3851c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89b6c304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0d553c2c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00547407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cf4d2118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8 830 070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13 730 559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13 737 939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JAKOB DOLVIK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td@bhl.no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889 297 832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HOLDING AS</a:t>
            </a:r>
          </a:p>
        </p:txBody>
      </p:sp>
    </p:spTree>
  </p:cSld>
  <p:clrMapOvr>
    <a:masterClrMapping xmlns:a="http://schemas.openxmlformats.org/drawingml/2006/main"/>
  </p:clrMapOvr>
</p:sld>
</file>