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142d53832f43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9adce9fcb24cb0"/>
  </p:sldMasterIdLst>
  <p:sldIdLst>
    <p:sldId xmlns:r="http://schemas.openxmlformats.org/officeDocument/2006/relationships" id="256" r:id="R9042477a732b48f1"/>
    <p:sldId xmlns:r="http://schemas.openxmlformats.org/officeDocument/2006/relationships" id="257" r:id="R3e0c4d3bdfad4eb0"/>
    <p:sldId xmlns:r="http://schemas.openxmlformats.org/officeDocument/2006/relationships" id="258" r:id="R54d2b42f03614835"/>
    <p:sldId xmlns:r="http://schemas.openxmlformats.org/officeDocument/2006/relationships" id="259" r:id="Rb5c1677f6c04465d"/>
    <p:sldId xmlns:r="http://schemas.openxmlformats.org/officeDocument/2006/relationships" id="260" r:id="R263700bc631e497c"/>
    <p:sldId xmlns:r="http://schemas.openxmlformats.org/officeDocument/2006/relationships" id="261" r:id="Rc13c351fab7b48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adce9fcb24cb0" /><Relationship Type="http://schemas.openxmlformats.org/officeDocument/2006/relationships/slide" Target="/ppt/slides/slide1.xml" Id="R9042477a732b48f1" /><Relationship Type="http://schemas.openxmlformats.org/officeDocument/2006/relationships/slide" Target="/ppt/slides/slide2.xml" Id="R3e0c4d3bdfad4eb0" /><Relationship Type="http://schemas.openxmlformats.org/officeDocument/2006/relationships/slide" Target="/ppt/slides/slide3.xml" Id="R54d2b42f03614835" /><Relationship Type="http://schemas.openxmlformats.org/officeDocument/2006/relationships/slide" Target="/ppt/slides/slide4.xml" Id="Rb5c1677f6c04465d" /><Relationship Type="http://schemas.openxmlformats.org/officeDocument/2006/relationships/slide" Target="/ppt/slides/slide5.xml" Id="R263700bc631e497c" /><Relationship Type="http://schemas.openxmlformats.org/officeDocument/2006/relationships/slide" Target="/ppt/slides/slide6.xml" Id="Rc13c351fab7b48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a9d258cf3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1d8d2a02c4158" /><Relationship Type="http://schemas.openxmlformats.org/officeDocument/2006/relationships/theme" Target="/ppt/slideMasters/theme/theme1.xml" Id="R32839f269d54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31d8d2a02c41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7d1bedec6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5fc0d3697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eceac14b64d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6cd29143f44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cdea7d01344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70cf10eab40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LORCK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LORCK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14 025 761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14 085 783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889 320 362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