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5c6b38125846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0af782815d431a"/>
  </p:sldMasterIdLst>
  <p:sldIdLst>
    <p:sldId xmlns:r="http://schemas.openxmlformats.org/officeDocument/2006/relationships" id="256" r:id="R2247147e17d24b62"/>
    <p:sldId xmlns:r="http://schemas.openxmlformats.org/officeDocument/2006/relationships" id="257" r:id="Rd172075fa0794f73"/>
    <p:sldId xmlns:r="http://schemas.openxmlformats.org/officeDocument/2006/relationships" id="258" r:id="Rec13351fae664206"/>
    <p:sldId xmlns:r="http://schemas.openxmlformats.org/officeDocument/2006/relationships" id="259" r:id="R05810aa861844814"/>
    <p:sldId xmlns:r="http://schemas.openxmlformats.org/officeDocument/2006/relationships" id="260" r:id="R940224b657574a60"/>
    <p:sldId xmlns:r="http://schemas.openxmlformats.org/officeDocument/2006/relationships" id="261" r:id="R8fcee0717244467c"/>
    <p:sldId xmlns:r="http://schemas.openxmlformats.org/officeDocument/2006/relationships" id="262" r:id="R43981027b1074c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0af782815d431a" /><Relationship Type="http://schemas.openxmlformats.org/officeDocument/2006/relationships/slide" Target="/ppt/slides/slide1.xml" Id="R2247147e17d24b62" /><Relationship Type="http://schemas.openxmlformats.org/officeDocument/2006/relationships/slide" Target="/ppt/slides/slide2.xml" Id="Rd172075fa0794f73" /><Relationship Type="http://schemas.openxmlformats.org/officeDocument/2006/relationships/slide" Target="/ppt/slides/slide3.xml" Id="Rec13351fae664206" /><Relationship Type="http://schemas.openxmlformats.org/officeDocument/2006/relationships/slide" Target="/ppt/slides/slide4.xml" Id="R05810aa861844814" /><Relationship Type="http://schemas.openxmlformats.org/officeDocument/2006/relationships/slide" Target="/ppt/slides/slide5.xml" Id="R940224b657574a60" /><Relationship Type="http://schemas.openxmlformats.org/officeDocument/2006/relationships/slide" Target="/ppt/slides/slide6.xml" Id="R8fcee0717244467c" /><Relationship Type="http://schemas.openxmlformats.org/officeDocument/2006/relationships/slide" Target="/ppt/slides/slide7.xml" Id="R43981027b1074c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3da738b6fa49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0eb76b87444f8" /><Relationship Type="http://schemas.openxmlformats.org/officeDocument/2006/relationships/theme" Target="/ppt/slideMasters/theme/theme1.xml" Id="Rd24eff2452a84c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50eb76b87444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96c85aefd47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dc8f713744e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e522ba35741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feb67155140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855bfd60141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3384f3d1648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1ecd06bb243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29 488 521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5 236 512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4 094 130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2 407 676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15 502 906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1461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889 380 802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