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b42d55f6764f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de50058f24b0c"/>
  </p:sldMasterIdLst>
  <p:sldIdLst>
    <p:sldId xmlns:r="http://schemas.openxmlformats.org/officeDocument/2006/relationships" id="256" r:id="R44f4de034079488a"/>
    <p:sldId xmlns:r="http://schemas.openxmlformats.org/officeDocument/2006/relationships" id="257" r:id="R5e47d7fb4a4e4602"/>
    <p:sldId xmlns:r="http://schemas.openxmlformats.org/officeDocument/2006/relationships" id="258" r:id="R28a16d83a0ef40a5"/>
    <p:sldId xmlns:r="http://schemas.openxmlformats.org/officeDocument/2006/relationships" id="259" r:id="R80b22024a75044d1"/>
    <p:sldId xmlns:r="http://schemas.openxmlformats.org/officeDocument/2006/relationships" id="260" r:id="Re2995f1b0ee040f7"/>
    <p:sldId xmlns:r="http://schemas.openxmlformats.org/officeDocument/2006/relationships" id="261" r:id="Rddfb1855db8b4e29"/>
    <p:sldId xmlns:r="http://schemas.openxmlformats.org/officeDocument/2006/relationships" id="262" r:id="R8c3293136e72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de50058f24b0c" /><Relationship Type="http://schemas.openxmlformats.org/officeDocument/2006/relationships/slide" Target="/ppt/slides/slide1.xml" Id="R44f4de034079488a" /><Relationship Type="http://schemas.openxmlformats.org/officeDocument/2006/relationships/slide" Target="/ppt/slides/slide2.xml" Id="R5e47d7fb4a4e4602" /><Relationship Type="http://schemas.openxmlformats.org/officeDocument/2006/relationships/slide" Target="/ppt/slides/slide3.xml" Id="R28a16d83a0ef40a5" /><Relationship Type="http://schemas.openxmlformats.org/officeDocument/2006/relationships/slide" Target="/ppt/slides/slide4.xml" Id="R80b22024a75044d1" /><Relationship Type="http://schemas.openxmlformats.org/officeDocument/2006/relationships/slide" Target="/ppt/slides/slide5.xml" Id="Re2995f1b0ee040f7" /><Relationship Type="http://schemas.openxmlformats.org/officeDocument/2006/relationships/slide" Target="/ppt/slides/slide6.xml" Id="Rddfb1855db8b4e29" /><Relationship Type="http://schemas.openxmlformats.org/officeDocument/2006/relationships/slide" Target="/ppt/slides/slide7.xml" Id="R8c3293136e72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63f8fb39b46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73d4b266a49aa" /><Relationship Type="http://schemas.openxmlformats.org/officeDocument/2006/relationships/theme" Target="/ppt/slideMasters/theme/theme1.xml" Id="R2d2d5f35e25a4f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b73d4b266a49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18fabaafb42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00da55a3248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df2962f9c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fafe918f042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5410a833942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e686839e545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bcc682d6e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GRINDØY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1 292 174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24 713 908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27 667 008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HESLESKAUG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889 537 922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GRINDØY AS</a:t>
            </a:r>
          </a:p>
        </p:txBody>
      </p:sp>
    </p:spTree>
  </p:cSld>
  <p:clrMapOvr>
    <a:masterClrMapping xmlns:a="http://schemas.openxmlformats.org/drawingml/2006/main"/>
  </p:clrMapOvr>
</p:sld>
</file>