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119df5d50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f5c7e290f4d3c"/>
  </p:sldMasterIdLst>
  <p:sldIdLst>
    <p:sldId xmlns:r="http://schemas.openxmlformats.org/officeDocument/2006/relationships" id="256" r:id="R128707149cfc474f"/>
    <p:sldId xmlns:r="http://schemas.openxmlformats.org/officeDocument/2006/relationships" id="257" r:id="R32a14303793f4449"/>
    <p:sldId xmlns:r="http://schemas.openxmlformats.org/officeDocument/2006/relationships" id="258" r:id="Rf051cd04eff142cc"/>
    <p:sldId xmlns:r="http://schemas.openxmlformats.org/officeDocument/2006/relationships" id="259" r:id="R0e4077fbd1bd4c54"/>
    <p:sldId xmlns:r="http://schemas.openxmlformats.org/officeDocument/2006/relationships" id="260" r:id="R1626bfa41ccb4ffd"/>
    <p:sldId xmlns:r="http://schemas.openxmlformats.org/officeDocument/2006/relationships" id="261" r:id="R1b2b18430d4e46fd"/>
    <p:sldId xmlns:r="http://schemas.openxmlformats.org/officeDocument/2006/relationships" id="262" r:id="R7b9314148df2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f5c7e290f4d3c" /><Relationship Type="http://schemas.openxmlformats.org/officeDocument/2006/relationships/slide" Target="/ppt/slides/slide1.xml" Id="R128707149cfc474f" /><Relationship Type="http://schemas.openxmlformats.org/officeDocument/2006/relationships/slide" Target="/ppt/slides/slide2.xml" Id="R32a14303793f4449" /><Relationship Type="http://schemas.openxmlformats.org/officeDocument/2006/relationships/slide" Target="/ppt/slides/slide3.xml" Id="Rf051cd04eff142cc" /><Relationship Type="http://schemas.openxmlformats.org/officeDocument/2006/relationships/slide" Target="/ppt/slides/slide4.xml" Id="R0e4077fbd1bd4c54" /><Relationship Type="http://schemas.openxmlformats.org/officeDocument/2006/relationships/slide" Target="/ppt/slides/slide5.xml" Id="R1626bfa41ccb4ffd" /><Relationship Type="http://schemas.openxmlformats.org/officeDocument/2006/relationships/slide" Target="/ppt/slides/slide6.xml" Id="R1b2b18430d4e46fd" /><Relationship Type="http://schemas.openxmlformats.org/officeDocument/2006/relationships/slide" Target="/ppt/slides/slide7.xml" Id="R7b9314148df2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a93ba9b7b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79a8276ae4ca7" /><Relationship Type="http://schemas.openxmlformats.org/officeDocument/2006/relationships/theme" Target="/ppt/slideMasters/theme/theme1.xml" Id="R9deee1c4fde6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79a8276ae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c9914621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174417fb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ea9ed7c44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eb1656004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f5063d0e5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38c9f64b949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959f7367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26 973 735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41 718 538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889 652 462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