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44b99f249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cbe8eb3e8478d"/>
  </p:sldMasterIdLst>
  <p:sldIdLst>
    <p:sldId xmlns:r="http://schemas.openxmlformats.org/officeDocument/2006/relationships" id="256" r:id="R8aca2c6f36984910"/>
    <p:sldId xmlns:r="http://schemas.openxmlformats.org/officeDocument/2006/relationships" id="257" r:id="Rb1c8475875a74e7e"/>
    <p:sldId xmlns:r="http://schemas.openxmlformats.org/officeDocument/2006/relationships" id="258" r:id="R4a708402d6144287"/>
    <p:sldId xmlns:r="http://schemas.openxmlformats.org/officeDocument/2006/relationships" id="259" r:id="Rf7d72ff38e6d4fc2"/>
    <p:sldId xmlns:r="http://schemas.openxmlformats.org/officeDocument/2006/relationships" id="260" r:id="R28c88d026c6a4e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cbe8eb3e8478d" /><Relationship Type="http://schemas.openxmlformats.org/officeDocument/2006/relationships/slide" Target="/ppt/slides/slide1.xml" Id="R8aca2c6f36984910" /><Relationship Type="http://schemas.openxmlformats.org/officeDocument/2006/relationships/slide" Target="/ppt/slides/slide2.xml" Id="Rb1c8475875a74e7e" /><Relationship Type="http://schemas.openxmlformats.org/officeDocument/2006/relationships/slide" Target="/ppt/slides/slide3.xml" Id="R4a708402d6144287" /><Relationship Type="http://schemas.openxmlformats.org/officeDocument/2006/relationships/slide" Target="/ppt/slides/slide4.xml" Id="Rf7d72ff38e6d4fc2" /><Relationship Type="http://schemas.openxmlformats.org/officeDocument/2006/relationships/slide" Target="/ppt/slides/slide5.xml" Id="R28c88d026c6a4e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a2fc41755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55b402fe740ba" /><Relationship Type="http://schemas.openxmlformats.org/officeDocument/2006/relationships/theme" Target="/ppt/slideMasters/theme/theme1.xml" Id="Rbd97f02b4e27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55b402fe7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88aa7ddd4e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e8daf16e5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177cde00d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4af31f53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6d401aee4b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OPDAL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OPDAL UNGDOMSLAG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leiar@grendatun.com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889 859 342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OPDAL UNGDOMSLAG</a:t>
            </a:r>
          </a:p>
        </p:txBody>
      </p:sp>
    </p:spTree>
  </p:cSld>
  <p:clrMapOvr>
    <a:masterClrMapping xmlns:a="http://schemas.openxmlformats.org/drawingml/2006/main"/>
  </p:clrMapOvr>
</p:sld>
</file>