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dd82dc79014a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f6a8874a124371"/>
  </p:sldMasterIdLst>
  <p:sldIdLst>
    <p:sldId xmlns:r="http://schemas.openxmlformats.org/officeDocument/2006/relationships" id="256" r:id="R1479cbb680464859"/>
    <p:sldId xmlns:r="http://schemas.openxmlformats.org/officeDocument/2006/relationships" id="257" r:id="Re60b368b530d42a1"/>
    <p:sldId xmlns:r="http://schemas.openxmlformats.org/officeDocument/2006/relationships" id="258" r:id="R030f971a10c246ad"/>
    <p:sldId xmlns:r="http://schemas.openxmlformats.org/officeDocument/2006/relationships" id="259" r:id="R2a7a2bd347174e2d"/>
    <p:sldId xmlns:r="http://schemas.openxmlformats.org/officeDocument/2006/relationships" id="260" r:id="Rdd4b7924697f4019"/>
    <p:sldId xmlns:r="http://schemas.openxmlformats.org/officeDocument/2006/relationships" id="261" r:id="R8d97a2dc293347a0"/>
    <p:sldId xmlns:r="http://schemas.openxmlformats.org/officeDocument/2006/relationships" id="262" r:id="Re4ea6cdaecf540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f6a8874a124371" /><Relationship Type="http://schemas.openxmlformats.org/officeDocument/2006/relationships/slide" Target="/ppt/slides/slide1.xml" Id="R1479cbb680464859" /><Relationship Type="http://schemas.openxmlformats.org/officeDocument/2006/relationships/slide" Target="/ppt/slides/slide2.xml" Id="Re60b368b530d42a1" /><Relationship Type="http://schemas.openxmlformats.org/officeDocument/2006/relationships/slide" Target="/ppt/slides/slide3.xml" Id="R030f971a10c246ad" /><Relationship Type="http://schemas.openxmlformats.org/officeDocument/2006/relationships/slide" Target="/ppt/slides/slide4.xml" Id="R2a7a2bd347174e2d" /><Relationship Type="http://schemas.openxmlformats.org/officeDocument/2006/relationships/slide" Target="/ppt/slides/slide5.xml" Id="Rdd4b7924697f4019" /><Relationship Type="http://schemas.openxmlformats.org/officeDocument/2006/relationships/slide" Target="/ppt/slides/slide6.xml" Id="R8d97a2dc293347a0" /><Relationship Type="http://schemas.openxmlformats.org/officeDocument/2006/relationships/slide" Target="/ppt/slides/slide7.xml" Id="Re4ea6cdaecf540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afadad3cc348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6397acac3541c2" /><Relationship Type="http://schemas.openxmlformats.org/officeDocument/2006/relationships/theme" Target="/ppt/slideMasters/theme/theme1.xml" Id="Rf789eb5679a74d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6397acac3541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06364ce0848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e96f7bbf4945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be60d5af944c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18b05186334e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e093971a2240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26a21897a245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8adb72f629454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MERCATOR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MERCATOR HOLDING AS ble etablert [år] og holder til i Sarpsborg.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−81 017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121 064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1 386 597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2 701 531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BERIT SANDANE ROER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METTE KRISTIN BERGSLAND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Vestengveien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1725 Sarpsborg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12 66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889 951 702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MERCATOR HOLDING AS</a:t>
            </a:r>
          </a:p>
        </p:txBody>
      </p:sp>
    </p:spTree>
  </p:cSld>
  <p:clrMapOvr>
    <a:masterClrMapping xmlns:a="http://schemas.openxmlformats.org/drawingml/2006/main"/>
  </p:clrMapOvr>
</p:sld>
</file>