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b74b1ad9294c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9d4f2403bb41f3"/>
  </p:sldMasterIdLst>
  <p:sldIdLst>
    <p:sldId xmlns:r="http://schemas.openxmlformats.org/officeDocument/2006/relationships" id="256" r:id="Racc12f3380ce4223"/>
    <p:sldId xmlns:r="http://schemas.openxmlformats.org/officeDocument/2006/relationships" id="257" r:id="Rb387193f3e224d90"/>
    <p:sldId xmlns:r="http://schemas.openxmlformats.org/officeDocument/2006/relationships" id="258" r:id="R44564ab0bcbd4287"/>
    <p:sldId xmlns:r="http://schemas.openxmlformats.org/officeDocument/2006/relationships" id="259" r:id="R065d260488494db4"/>
    <p:sldId xmlns:r="http://schemas.openxmlformats.org/officeDocument/2006/relationships" id="260" r:id="R8968d1da234d4112"/>
    <p:sldId xmlns:r="http://schemas.openxmlformats.org/officeDocument/2006/relationships" id="261" r:id="R7bdd9984a4674f83"/>
    <p:sldId xmlns:r="http://schemas.openxmlformats.org/officeDocument/2006/relationships" id="262" r:id="R4bfb9441079643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9d4f2403bb41f3" /><Relationship Type="http://schemas.openxmlformats.org/officeDocument/2006/relationships/slide" Target="/ppt/slides/slide1.xml" Id="Racc12f3380ce4223" /><Relationship Type="http://schemas.openxmlformats.org/officeDocument/2006/relationships/slide" Target="/ppt/slides/slide2.xml" Id="Rb387193f3e224d90" /><Relationship Type="http://schemas.openxmlformats.org/officeDocument/2006/relationships/slide" Target="/ppt/slides/slide3.xml" Id="R44564ab0bcbd4287" /><Relationship Type="http://schemas.openxmlformats.org/officeDocument/2006/relationships/slide" Target="/ppt/slides/slide4.xml" Id="R065d260488494db4" /><Relationship Type="http://schemas.openxmlformats.org/officeDocument/2006/relationships/slide" Target="/ppt/slides/slide5.xml" Id="R8968d1da234d4112" /><Relationship Type="http://schemas.openxmlformats.org/officeDocument/2006/relationships/slide" Target="/ppt/slides/slide6.xml" Id="R7bdd9984a4674f83" /><Relationship Type="http://schemas.openxmlformats.org/officeDocument/2006/relationships/slide" Target="/ppt/slides/slide7.xml" Id="R4bfb9441079643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96dc7a51af40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ba8bf22354825" /><Relationship Type="http://schemas.openxmlformats.org/officeDocument/2006/relationships/theme" Target="/ppt/slideMasters/theme/theme1.xml" Id="R5f348aef4b0e4c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8ba8bf223548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f69d79ded4c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8a9cf6b6840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8be64b9944f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60deb0ee149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da778332546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2855aa7b341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9d68abd6349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FORMUE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FORMUE ACCOUNTING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94 818 870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9 146 071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7 617 553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15 521 557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30 466 444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FORMUE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12 44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forretningsforsel@formue.no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www.formue.no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889 990 082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ACCOUNTING AS</a:t>
            </a:r>
          </a:p>
        </p:txBody>
      </p:sp>
    </p:spTree>
  </p:cSld>
  <p:clrMapOvr>
    <a:masterClrMapping xmlns:a="http://schemas.openxmlformats.org/drawingml/2006/main"/>
  </p:clrMapOvr>
</p:sld>
</file>