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58ed307a0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de0841cca4af6"/>
  </p:sldMasterIdLst>
  <p:sldIdLst>
    <p:sldId xmlns:r="http://schemas.openxmlformats.org/officeDocument/2006/relationships" id="256" r:id="R2d3c82ad95a54ddc"/>
    <p:sldId xmlns:r="http://schemas.openxmlformats.org/officeDocument/2006/relationships" id="257" r:id="R5d97367233be40e3"/>
    <p:sldId xmlns:r="http://schemas.openxmlformats.org/officeDocument/2006/relationships" id="258" r:id="Re31d4e2defa84bc8"/>
    <p:sldId xmlns:r="http://schemas.openxmlformats.org/officeDocument/2006/relationships" id="259" r:id="R14df19a9b0ae4131"/>
    <p:sldId xmlns:r="http://schemas.openxmlformats.org/officeDocument/2006/relationships" id="260" r:id="R20b44ae52f8e4d97"/>
    <p:sldId xmlns:r="http://schemas.openxmlformats.org/officeDocument/2006/relationships" id="261" r:id="R6646c3bae3364c27"/>
    <p:sldId xmlns:r="http://schemas.openxmlformats.org/officeDocument/2006/relationships" id="262" r:id="Ra808031b7fd3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de0841cca4af6" /><Relationship Type="http://schemas.openxmlformats.org/officeDocument/2006/relationships/slide" Target="/ppt/slides/slide1.xml" Id="R2d3c82ad95a54ddc" /><Relationship Type="http://schemas.openxmlformats.org/officeDocument/2006/relationships/slide" Target="/ppt/slides/slide2.xml" Id="R5d97367233be40e3" /><Relationship Type="http://schemas.openxmlformats.org/officeDocument/2006/relationships/slide" Target="/ppt/slides/slide3.xml" Id="Re31d4e2defa84bc8" /><Relationship Type="http://schemas.openxmlformats.org/officeDocument/2006/relationships/slide" Target="/ppt/slides/slide4.xml" Id="R14df19a9b0ae4131" /><Relationship Type="http://schemas.openxmlformats.org/officeDocument/2006/relationships/slide" Target="/ppt/slides/slide5.xml" Id="R20b44ae52f8e4d97" /><Relationship Type="http://schemas.openxmlformats.org/officeDocument/2006/relationships/slide" Target="/ppt/slides/slide6.xml" Id="R6646c3bae3364c27" /><Relationship Type="http://schemas.openxmlformats.org/officeDocument/2006/relationships/slide" Target="/ppt/slides/slide7.xml" Id="Ra808031b7fd3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994c84c41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094c7752f4ae1" /><Relationship Type="http://schemas.openxmlformats.org/officeDocument/2006/relationships/theme" Target="/ppt/slideMasters/theme/theme1.xml" Id="R5f03dd0ccebb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094c7752f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3200bc25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966e4af96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49b8bd45b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146f181d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0ea5f7af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4287eb43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baf486ab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GLOBALCONNECT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2 161 594 469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141 553 453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−164 861 945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1 896 712 476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8 078 299 162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TOPHOLDING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www.globalconnect.no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890 164 072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