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a915e882c74b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69eb4ccdc744f9"/>
  </p:sldMasterIdLst>
  <p:sldIdLst>
    <p:sldId xmlns:r="http://schemas.openxmlformats.org/officeDocument/2006/relationships" id="256" r:id="R5c30e0831b674034"/>
    <p:sldId xmlns:r="http://schemas.openxmlformats.org/officeDocument/2006/relationships" id="257" r:id="Rff16dbf4773744b6"/>
    <p:sldId xmlns:r="http://schemas.openxmlformats.org/officeDocument/2006/relationships" id="258" r:id="R719372f4ec514e22"/>
    <p:sldId xmlns:r="http://schemas.openxmlformats.org/officeDocument/2006/relationships" id="259" r:id="R1b03d75ff33d478a"/>
    <p:sldId xmlns:r="http://schemas.openxmlformats.org/officeDocument/2006/relationships" id="260" r:id="Rf0f64a52e73542b9"/>
    <p:sldId xmlns:r="http://schemas.openxmlformats.org/officeDocument/2006/relationships" id="261" r:id="Ra84e34675f644d43"/>
    <p:sldId xmlns:r="http://schemas.openxmlformats.org/officeDocument/2006/relationships" id="262" r:id="R23d71ced98794e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9eb4ccdc744f9" /><Relationship Type="http://schemas.openxmlformats.org/officeDocument/2006/relationships/slide" Target="/ppt/slides/slide1.xml" Id="R5c30e0831b674034" /><Relationship Type="http://schemas.openxmlformats.org/officeDocument/2006/relationships/slide" Target="/ppt/slides/slide2.xml" Id="Rff16dbf4773744b6" /><Relationship Type="http://schemas.openxmlformats.org/officeDocument/2006/relationships/slide" Target="/ppt/slides/slide3.xml" Id="R719372f4ec514e22" /><Relationship Type="http://schemas.openxmlformats.org/officeDocument/2006/relationships/slide" Target="/ppt/slides/slide4.xml" Id="R1b03d75ff33d478a" /><Relationship Type="http://schemas.openxmlformats.org/officeDocument/2006/relationships/slide" Target="/ppt/slides/slide5.xml" Id="Rf0f64a52e73542b9" /><Relationship Type="http://schemas.openxmlformats.org/officeDocument/2006/relationships/slide" Target="/ppt/slides/slide6.xml" Id="Ra84e34675f644d43" /><Relationship Type="http://schemas.openxmlformats.org/officeDocument/2006/relationships/slide" Target="/ppt/slides/slide7.xml" Id="R23d71ced98794e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f1ceb05174e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79b92c57c4834" /><Relationship Type="http://schemas.openxmlformats.org/officeDocument/2006/relationships/theme" Target="/ppt/slideMasters/theme/theme1.xml" Id="R8da06b0c7f354b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179b92c57c48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c7b4fb37c4a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906fd43864f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83964c3e344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b9bea0ea54d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f260e9b6a45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01e60c7134c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707e0a37346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THEMAA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THEMAA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1 239 352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24 251 146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45 511 009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AULIE MØRK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AULIE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AULIE MØRK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Spelhaugen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5147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39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890 367 542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THEMAA HOLDING AS</a:t>
            </a:r>
          </a:p>
        </p:txBody>
      </p:sp>
    </p:spTree>
  </p:cSld>
  <p:clrMapOvr>
    <a:masterClrMapping xmlns:a="http://schemas.openxmlformats.org/drawingml/2006/main"/>
  </p:clrMapOvr>
</p:sld>
</file>