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cc4309fade49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da3729519747da"/>
  </p:sldMasterIdLst>
  <p:sldIdLst>
    <p:sldId xmlns:r="http://schemas.openxmlformats.org/officeDocument/2006/relationships" id="256" r:id="R98854c47a9264faf"/>
    <p:sldId xmlns:r="http://schemas.openxmlformats.org/officeDocument/2006/relationships" id="257" r:id="Rf7e15c0566674596"/>
    <p:sldId xmlns:r="http://schemas.openxmlformats.org/officeDocument/2006/relationships" id="258" r:id="R82b7f687827b47c9"/>
    <p:sldId xmlns:r="http://schemas.openxmlformats.org/officeDocument/2006/relationships" id="259" r:id="R8940d067bd644df8"/>
    <p:sldId xmlns:r="http://schemas.openxmlformats.org/officeDocument/2006/relationships" id="260" r:id="R8f9cce59221d48a8"/>
    <p:sldId xmlns:r="http://schemas.openxmlformats.org/officeDocument/2006/relationships" id="261" r:id="Rea243e529a974040"/>
    <p:sldId xmlns:r="http://schemas.openxmlformats.org/officeDocument/2006/relationships" id="262" r:id="R7341d09d904e43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da3729519747da" /><Relationship Type="http://schemas.openxmlformats.org/officeDocument/2006/relationships/slide" Target="/ppt/slides/slide1.xml" Id="R98854c47a9264faf" /><Relationship Type="http://schemas.openxmlformats.org/officeDocument/2006/relationships/slide" Target="/ppt/slides/slide2.xml" Id="Rf7e15c0566674596" /><Relationship Type="http://schemas.openxmlformats.org/officeDocument/2006/relationships/slide" Target="/ppt/slides/slide3.xml" Id="R82b7f687827b47c9" /><Relationship Type="http://schemas.openxmlformats.org/officeDocument/2006/relationships/slide" Target="/ppt/slides/slide4.xml" Id="R8940d067bd644df8" /><Relationship Type="http://schemas.openxmlformats.org/officeDocument/2006/relationships/slide" Target="/ppt/slides/slide5.xml" Id="R8f9cce59221d48a8" /><Relationship Type="http://schemas.openxmlformats.org/officeDocument/2006/relationships/slide" Target="/ppt/slides/slide6.xml" Id="Rea243e529a974040" /><Relationship Type="http://schemas.openxmlformats.org/officeDocument/2006/relationships/slide" Target="/ppt/slides/slide7.xml" Id="R7341d09d904e43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a42536cd0e42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53aac8caa4802" /><Relationship Type="http://schemas.openxmlformats.org/officeDocument/2006/relationships/theme" Target="/ppt/slideMasters/theme/theme1.xml" Id="R741f018d7d9d43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153aac8caa48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4f33b58a445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95290662d41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b070142e744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3c32facc741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4407e33994d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3a591d1f746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af84ba4ac44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AGOS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3 201 881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18 911 566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19 034 845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DAHLE LYSTRUP-LYDERSEN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Riddervolds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94 80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890 384 862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AGOS AS</a:t>
            </a:r>
          </a:p>
        </p:txBody>
      </p:sp>
    </p:spTree>
  </p:cSld>
  <p:clrMapOvr>
    <a:masterClrMapping xmlns:a="http://schemas.openxmlformats.org/drawingml/2006/main"/>
  </p:clrMapOvr>
</p:sld>
</file>