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922e4ba4c42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5fd7e823db487d"/>
  </p:sldMasterIdLst>
  <p:sldIdLst>
    <p:sldId xmlns:r="http://schemas.openxmlformats.org/officeDocument/2006/relationships" id="256" r:id="R603f128b63974410"/>
    <p:sldId xmlns:r="http://schemas.openxmlformats.org/officeDocument/2006/relationships" id="257" r:id="R81efbd4193844411"/>
    <p:sldId xmlns:r="http://schemas.openxmlformats.org/officeDocument/2006/relationships" id="258" r:id="Rd2226a67e272403d"/>
    <p:sldId xmlns:r="http://schemas.openxmlformats.org/officeDocument/2006/relationships" id="259" r:id="R3135c584e4754e14"/>
    <p:sldId xmlns:r="http://schemas.openxmlformats.org/officeDocument/2006/relationships" id="260" r:id="R38246172154443de"/>
    <p:sldId xmlns:r="http://schemas.openxmlformats.org/officeDocument/2006/relationships" id="261" r:id="R5e2286194c2a4e4a"/>
    <p:sldId xmlns:r="http://schemas.openxmlformats.org/officeDocument/2006/relationships" id="262" r:id="Reab90b3c3cf4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fd7e823db487d" /><Relationship Type="http://schemas.openxmlformats.org/officeDocument/2006/relationships/slide" Target="/ppt/slides/slide1.xml" Id="R603f128b63974410" /><Relationship Type="http://schemas.openxmlformats.org/officeDocument/2006/relationships/slide" Target="/ppt/slides/slide2.xml" Id="R81efbd4193844411" /><Relationship Type="http://schemas.openxmlformats.org/officeDocument/2006/relationships/slide" Target="/ppt/slides/slide3.xml" Id="Rd2226a67e272403d" /><Relationship Type="http://schemas.openxmlformats.org/officeDocument/2006/relationships/slide" Target="/ppt/slides/slide4.xml" Id="R3135c584e4754e14" /><Relationship Type="http://schemas.openxmlformats.org/officeDocument/2006/relationships/slide" Target="/ppt/slides/slide5.xml" Id="R38246172154443de" /><Relationship Type="http://schemas.openxmlformats.org/officeDocument/2006/relationships/slide" Target="/ppt/slides/slide6.xml" Id="R5e2286194c2a4e4a" /><Relationship Type="http://schemas.openxmlformats.org/officeDocument/2006/relationships/slide" Target="/ppt/slides/slide7.xml" Id="Reab90b3c3cf4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c28d86d0c43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c981cc6d54fb9" /><Relationship Type="http://schemas.openxmlformats.org/officeDocument/2006/relationships/theme" Target="/ppt/slideMasters/theme/theme1.xml" Id="R9100a8ed9e014b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c981cc6d5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afb1af02d4a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ba8f69c92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1d87094c9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9a43bdaca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8f505f374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2424a988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ad63b9ae8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37 552 439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38 270 283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MIDTSTØL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MIDTSTØL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