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326e0bca0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58de711eae461b"/>
  </p:sldMasterIdLst>
  <p:sldIdLst>
    <p:sldId xmlns:r="http://schemas.openxmlformats.org/officeDocument/2006/relationships" id="256" r:id="R3cecb12853ff48f9"/>
    <p:sldId xmlns:r="http://schemas.openxmlformats.org/officeDocument/2006/relationships" id="257" r:id="R7f33b09b97dc4db7"/>
    <p:sldId xmlns:r="http://schemas.openxmlformats.org/officeDocument/2006/relationships" id="258" r:id="R2bcf13a56e934950"/>
    <p:sldId xmlns:r="http://schemas.openxmlformats.org/officeDocument/2006/relationships" id="259" r:id="R070b591cb3ea45a3"/>
    <p:sldId xmlns:r="http://schemas.openxmlformats.org/officeDocument/2006/relationships" id="260" r:id="Rb05ec03b1a6242f5"/>
    <p:sldId xmlns:r="http://schemas.openxmlformats.org/officeDocument/2006/relationships" id="261" r:id="R805ea67b947e4b97"/>
    <p:sldId xmlns:r="http://schemas.openxmlformats.org/officeDocument/2006/relationships" id="262" r:id="R8af416a4d80548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8de711eae461b" /><Relationship Type="http://schemas.openxmlformats.org/officeDocument/2006/relationships/slide" Target="/ppt/slides/slide1.xml" Id="R3cecb12853ff48f9" /><Relationship Type="http://schemas.openxmlformats.org/officeDocument/2006/relationships/slide" Target="/ppt/slides/slide2.xml" Id="R7f33b09b97dc4db7" /><Relationship Type="http://schemas.openxmlformats.org/officeDocument/2006/relationships/slide" Target="/ppt/slides/slide3.xml" Id="R2bcf13a56e934950" /><Relationship Type="http://schemas.openxmlformats.org/officeDocument/2006/relationships/slide" Target="/ppt/slides/slide4.xml" Id="R070b591cb3ea45a3" /><Relationship Type="http://schemas.openxmlformats.org/officeDocument/2006/relationships/slide" Target="/ppt/slides/slide5.xml" Id="Rb05ec03b1a6242f5" /><Relationship Type="http://schemas.openxmlformats.org/officeDocument/2006/relationships/slide" Target="/ppt/slides/slide6.xml" Id="R805ea67b947e4b97" /><Relationship Type="http://schemas.openxmlformats.org/officeDocument/2006/relationships/slide" Target="/ppt/slides/slide7.xml" Id="R8af416a4d80548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aaa10c9f4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8c5b698354abc" /><Relationship Type="http://schemas.openxmlformats.org/officeDocument/2006/relationships/theme" Target="/ppt/slideMasters/theme/theme1.xml" Id="R23fef3ad708b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8c5b69835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2f36af38c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0c7347f364c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7a94dd4d445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398de1363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11dfd96d0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8d6d3a3cb47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ffbf87ab5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MAYS HOLDING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−2 068 523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29 464 409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158 205 662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181 552 740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STANGELAND BAARDSEN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BAARDSEN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LOTTE BAARDSEN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Melingsiden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890 599 222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MAYS HOLDING AS</a:t>
            </a:r>
          </a:p>
        </p:txBody>
      </p:sp>
    </p:spTree>
  </p:cSld>
  <p:clrMapOvr>
    <a:masterClrMapping xmlns:a="http://schemas.openxmlformats.org/drawingml/2006/main"/>
  </p:clrMapOvr>
</p:sld>
</file>