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438247486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0ceeb9cf3441f"/>
  </p:sldMasterIdLst>
  <p:sldIdLst>
    <p:sldId xmlns:r="http://schemas.openxmlformats.org/officeDocument/2006/relationships" id="256" r:id="R1ca18ca7bd6f4e53"/>
    <p:sldId xmlns:r="http://schemas.openxmlformats.org/officeDocument/2006/relationships" id="257" r:id="R0b480c7b43aa44af"/>
    <p:sldId xmlns:r="http://schemas.openxmlformats.org/officeDocument/2006/relationships" id="258" r:id="Rb5c6b724838c4919"/>
    <p:sldId xmlns:r="http://schemas.openxmlformats.org/officeDocument/2006/relationships" id="259" r:id="R76e3ecd57c1c47a4"/>
    <p:sldId xmlns:r="http://schemas.openxmlformats.org/officeDocument/2006/relationships" id="260" r:id="R54fa099230c143c8"/>
    <p:sldId xmlns:r="http://schemas.openxmlformats.org/officeDocument/2006/relationships" id="261" r:id="Rb53fa2c6691f4445"/>
    <p:sldId xmlns:r="http://schemas.openxmlformats.org/officeDocument/2006/relationships" id="262" r:id="R17b30e8a03b0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0ceeb9cf3441f" /><Relationship Type="http://schemas.openxmlformats.org/officeDocument/2006/relationships/slide" Target="/ppt/slides/slide1.xml" Id="R1ca18ca7bd6f4e53" /><Relationship Type="http://schemas.openxmlformats.org/officeDocument/2006/relationships/slide" Target="/ppt/slides/slide2.xml" Id="R0b480c7b43aa44af" /><Relationship Type="http://schemas.openxmlformats.org/officeDocument/2006/relationships/slide" Target="/ppt/slides/slide3.xml" Id="Rb5c6b724838c4919" /><Relationship Type="http://schemas.openxmlformats.org/officeDocument/2006/relationships/slide" Target="/ppt/slides/slide4.xml" Id="R76e3ecd57c1c47a4" /><Relationship Type="http://schemas.openxmlformats.org/officeDocument/2006/relationships/slide" Target="/ppt/slides/slide5.xml" Id="R54fa099230c143c8" /><Relationship Type="http://schemas.openxmlformats.org/officeDocument/2006/relationships/slide" Target="/ppt/slides/slide6.xml" Id="Rb53fa2c6691f4445" /><Relationship Type="http://schemas.openxmlformats.org/officeDocument/2006/relationships/slide" Target="/ppt/slides/slide7.xml" Id="R17b30e8a03b0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447d35662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319ce9914ec2" /><Relationship Type="http://schemas.openxmlformats.org/officeDocument/2006/relationships/theme" Target="/ppt/slideMasters/theme/theme1.xml" Id="R4c76b6ad121b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a319ce991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91231869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d30c6b89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af4b4cb8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348205de5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8c798897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91931a3cb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c19beef4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ARISONA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ARISONA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41 153 242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41 888 634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HUSTAD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SONIA DISTANTE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Vesteråsveien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890 778 372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